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6"/>
  </p:notesMasterIdLst>
  <p:sldIdLst>
    <p:sldId id="256" r:id="rId2"/>
    <p:sldId id="257" r:id="rId3"/>
    <p:sldId id="260" r:id="rId4"/>
    <p:sldId id="258" r:id="rId5"/>
    <p:sldId id="259" r:id="rId6"/>
    <p:sldId id="261" r:id="rId7"/>
    <p:sldId id="262" r:id="rId8"/>
    <p:sldId id="263" r:id="rId9"/>
    <p:sldId id="264" r:id="rId10"/>
    <p:sldId id="265" r:id="rId11"/>
    <p:sldId id="266" r:id="rId12"/>
    <p:sldId id="267" r:id="rId13"/>
    <p:sldId id="269" r:id="rId14"/>
    <p:sldId id="268" r:id="rId15"/>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34615" autoAdjust="0"/>
    <p:restoredTop sz="74746" autoAdjust="0"/>
  </p:normalViewPr>
  <p:slideViewPr>
    <p:cSldViewPr>
      <p:cViewPr varScale="1">
        <p:scale>
          <a:sx n="57" d="100"/>
          <a:sy n="57" d="100"/>
        </p:scale>
        <p:origin x="-1254" y="-84"/>
      </p:cViewPr>
      <p:guideLst>
        <p:guide orient="horz" pos="2160"/>
        <p:guide pos="2880"/>
      </p:guideLst>
    </p:cSldViewPr>
  </p:slideViewPr>
  <p:outlineViewPr>
    <p:cViewPr>
      <p:scale>
        <a:sx n="33" d="100"/>
        <a:sy n="33" d="100"/>
      </p:scale>
      <p:origin x="0" y="322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6F9C4C-A09C-494B-8F4E-0612955AFE53}" type="datetimeFigureOut">
              <a:rPr lang="lt-LT" smtClean="0"/>
              <a:pPr/>
              <a:t>2009.09.22</a:t>
            </a:fld>
            <a:endParaRPr lang="lt-LT"/>
          </a:p>
        </p:txBody>
      </p:sp>
      <p:sp>
        <p:nvSpPr>
          <p:cNvPr id="4" name="Skaidrės vaizdo vietos rezervavimo ženkla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Pastabų vietos rezervavimo ženkl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6" name="Poraštės vietos rezervavimo ženklas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kaidrės numerio vietos rezervavimo ženklas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8C20B3-6668-4D53-833D-71ED04AE4550}" type="slidenum">
              <a:rPr lang="lt-LT" smtClean="0"/>
              <a:pPr/>
              <a:t>‹#›</a:t>
            </a:fld>
            <a:endParaRPr lang="lt-L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a:xfrm>
            <a:off x="1143000" y="685800"/>
            <a:ext cx="4572000" cy="3429000"/>
          </a:xfrm>
        </p:spPr>
      </p:sp>
      <p:sp>
        <p:nvSpPr>
          <p:cNvPr id="3" name="Pastabų vietos rezervavimo ženklas 2"/>
          <p:cNvSpPr>
            <a:spLocks noGrp="1"/>
          </p:cNvSpPr>
          <p:nvPr>
            <p:ph type="body" idx="1"/>
          </p:nvPr>
        </p:nvSpPr>
        <p:spPr/>
        <p:txBody>
          <a:bodyPr>
            <a:normAutofit/>
          </a:bodyPr>
          <a:lstStyle/>
          <a:p>
            <a:r>
              <a:rPr lang="lt-LT" sz="800" dirty="0" smtClean="0"/>
              <a:t/>
            </a:r>
            <a:br>
              <a:rPr lang="lt-LT" sz="800" dirty="0" smtClean="0"/>
            </a:br>
            <a:endParaRPr lang="lt-LT" sz="1000" b="1" dirty="0"/>
          </a:p>
        </p:txBody>
      </p:sp>
      <p:sp>
        <p:nvSpPr>
          <p:cNvPr id="4" name="Skaidrės numerio vietos rezervavimo ženklas 3"/>
          <p:cNvSpPr>
            <a:spLocks noGrp="1"/>
          </p:cNvSpPr>
          <p:nvPr>
            <p:ph type="sldNum" sz="quarter" idx="10"/>
          </p:nvPr>
        </p:nvSpPr>
        <p:spPr/>
        <p:txBody>
          <a:bodyPr/>
          <a:lstStyle/>
          <a:p>
            <a:fld id="{A28C20B3-6668-4D53-833D-71ED04AE4550}" type="slidenum">
              <a:rPr lang="lt-LT" smtClean="0"/>
              <a:pPr/>
              <a:t>2</a:t>
            </a:fld>
            <a:endParaRPr lang="lt-L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a:xfrm>
            <a:off x="1143000" y="685800"/>
            <a:ext cx="4572000" cy="3429000"/>
          </a:xfrm>
        </p:spPr>
      </p:sp>
      <p:sp>
        <p:nvSpPr>
          <p:cNvPr id="3" name="Pastabų vietos rezervavimo ženklas 2"/>
          <p:cNvSpPr>
            <a:spLocks noGrp="1"/>
          </p:cNvSpPr>
          <p:nvPr>
            <p:ph type="body" idx="1"/>
          </p:nvPr>
        </p:nvSpPr>
        <p:spPr/>
        <p:txBody>
          <a:bodyPr>
            <a:normAutofit/>
          </a:bodyPr>
          <a:lstStyle/>
          <a:p>
            <a:endParaRPr lang="lt-LT" dirty="0"/>
          </a:p>
        </p:txBody>
      </p:sp>
      <p:sp>
        <p:nvSpPr>
          <p:cNvPr id="4" name="Skaidrės numerio vietos rezervavimo ženklas 3"/>
          <p:cNvSpPr>
            <a:spLocks noGrp="1"/>
          </p:cNvSpPr>
          <p:nvPr>
            <p:ph type="sldNum" sz="quarter" idx="10"/>
          </p:nvPr>
        </p:nvSpPr>
        <p:spPr/>
        <p:txBody>
          <a:bodyPr/>
          <a:lstStyle/>
          <a:p>
            <a:fld id="{A28C20B3-6668-4D53-833D-71ED04AE4550}" type="slidenum">
              <a:rPr lang="lt-LT" smtClean="0"/>
              <a:pPr/>
              <a:t>3</a:t>
            </a:fld>
            <a:endParaRPr lang="lt-L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a:xfrm>
            <a:off x="1143000" y="685800"/>
            <a:ext cx="4572000" cy="3429000"/>
          </a:xfrm>
        </p:spPr>
      </p:sp>
      <p:sp>
        <p:nvSpPr>
          <p:cNvPr id="3" name="Pastabų vietos rezervavimo ženklas 2"/>
          <p:cNvSpPr>
            <a:spLocks noGrp="1"/>
          </p:cNvSpPr>
          <p:nvPr>
            <p:ph type="body" idx="1"/>
          </p:nvPr>
        </p:nvSpPr>
        <p:spPr/>
        <p:txBody>
          <a:bodyPr>
            <a:normAutofit/>
          </a:bodyPr>
          <a:lstStyle/>
          <a:p>
            <a:r>
              <a:rPr lang="lt-LT" sz="1200" b="0" kern="1200" dirty="0" smtClean="0">
                <a:solidFill>
                  <a:schemeClr val="tx1"/>
                </a:solidFill>
                <a:latin typeface="+mn-lt"/>
                <a:ea typeface="+mn-ea"/>
                <a:cs typeface="+mn-cs"/>
              </a:rPr>
              <a:t>Yra daug priežasčių, sąlygojančių vienokį ar kitokį žmonių elgesio tipą;</a:t>
            </a:r>
          </a:p>
          <a:p>
            <a:r>
              <a:rPr lang="lt-LT" sz="1200" kern="1200" dirty="0" smtClean="0">
                <a:solidFill>
                  <a:schemeClr val="tx1"/>
                </a:solidFill>
                <a:latin typeface="+mn-lt"/>
                <a:ea typeface="+mn-ea"/>
                <a:cs typeface="+mn-cs"/>
              </a:rPr>
              <a:t>Nukrypimai nuo įprastų normų tokiose srityse, kaip menas, muzika, teatras, literatūra ar šokis, dažnai sulaukia labi teigiamo ir paties kūrėjo, ir </a:t>
            </a:r>
            <a:r>
              <a:rPr lang="lt-LT" sz="1200" kern="1200" smtClean="0">
                <a:solidFill>
                  <a:schemeClr val="tx1"/>
                </a:solidFill>
                <a:latin typeface="+mn-lt"/>
                <a:ea typeface="+mn-ea"/>
                <a:cs typeface="+mn-cs"/>
              </a:rPr>
              <a:t>visuomenės įvertinimo;</a:t>
            </a:r>
            <a:endParaRPr lang="lt-LT" sz="1200" kern="1200" dirty="0" smtClean="0">
              <a:solidFill>
                <a:schemeClr val="tx1"/>
              </a:solidFill>
              <a:latin typeface="+mn-lt"/>
              <a:ea typeface="+mn-ea"/>
              <a:cs typeface="+mn-cs"/>
            </a:endParaRPr>
          </a:p>
          <a:p>
            <a:r>
              <a:rPr lang="lt-LT" sz="1200" kern="1200" dirty="0" smtClean="0">
                <a:solidFill>
                  <a:schemeClr val="tx1"/>
                </a:solidFill>
                <a:latin typeface="+mn-lt"/>
                <a:ea typeface="+mn-ea"/>
                <a:cs typeface="+mn-cs"/>
              </a:rPr>
              <a:t>mokslinėje literatūroje dažniausiai minimos keturios svarbiausios žmonių elgesį sąlygojančios aplinkybės: žinojimas, įsitikinimai, požiūriai ir vertybės.</a:t>
            </a:r>
          </a:p>
          <a:p>
            <a:r>
              <a:rPr lang="lt-LT" sz="1200" kern="1200" dirty="0" smtClean="0">
                <a:solidFill>
                  <a:schemeClr val="tx1"/>
                </a:solidFill>
                <a:latin typeface="+mn-lt"/>
                <a:ea typeface="+mn-ea"/>
                <a:cs typeface="+mn-cs"/>
              </a:rPr>
              <a:t> </a:t>
            </a:r>
          </a:p>
          <a:p>
            <a:endParaRPr lang="lt-LT" sz="1200" b="0" kern="1200" dirty="0" smtClean="0">
              <a:solidFill>
                <a:schemeClr val="tx1"/>
              </a:solidFill>
              <a:latin typeface="+mn-lt"/>
              <a:ea typeface="+mn-ea"/>
              <a:cs typeface="+mn-cs"/>
            </a:endParaRPr>
          </a:p>
          <a:p>
            <a:endParaRPr lang="lt-LT" b="0" dirty="0"/>
          </a:p>
        </p:txBody>
      </p:sp>
      <p:sp>
        <p:nvSpPr>
          <p:cNvPr id="4" name="Skaidrės numerio vietos rezervavimo ženklas 3"/>
          <p:cNvSpPr>
            <a:spLocks noGrp="1"/>
          </p:cNvSpPr>
          <p:nvPr>
            <p:ph type="sldNum" sz="quarter" idx="10"/>
          </p:nvPr>
        </p:nvSpPr>
        <p:spPr/>
        <p:txBody>
          <a:bodyPr/>
          <a:lstStyle/>
          <a:p>
            <a:fld id="{A28C20B3-6668-4D53-833D-71ED04AE4550}" type="slidenum">
              <a:rPr lang="lt-LT" smtClean="0"/>
              <a:pPr/>
              <a:t>4</a:t>
            </a:fld>
            <a:endParaRPr lang="lt-L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normAutofit/>
          </a:bodyPr>
          <a:lstStyle/>
          <a:p>
            <a:endParaRPr lang="lt-LT" dirty="0"/>
          </a:p>
        </p:txBody>
      </p:sp>
      <p:sp>
        <p:nvSpPr>
          <p:cNvPr id="4" name="Skaidrės numerio vietos rezervavimo ženklas 3"/>
          <p:cNvSpPr>
            <a:spLocks noGrp="1"/>
          </p:cNvSpPr>
          <p:nvPr>
            <p:ph type="sldNum" sz="quarter" idx="10"/>
          </p:nvPr>
        </p:nvSpPr>
        <p:spPr/>
        <p:txBody>
          <a:bodyPr/>
          <a:lstStyle/>
          <a:p>
            <a:fld id="{A28C20B3-6668-4D53-833D-71ED04AE4550}" type="slidenum">
              <a:rPr lang="lt-LT" smtClean="0"/>
              <a:pPr/>
              <a:t>11</a:t>
            </a:fld>
            <a:endParaRPr lang="lt-L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Pavadinimo skaidrė">
    <p:spTree>
      <p:nvGrpSpPr>
        <p:cNvPr id="1" name=""/>
        <p:cNvGrpSpPr/>
        <p:nvPr/>
      </p:nvGrpSpPr>
      <p:grpSpPr>
        <a:xfrm>
          <a:off x="0" y="0"/>
          <a:ext cx="0" cy="0"/>
          <a:chOff x="0" y="0"/>
          <a:chExt cx="0" cy="0"/>
        </a:xfrm>
      </p:grpSpPr>
      <p:sp>
        <p:nvSpPr>
          <p:cNvPr id="8" name="Antraštė 7"/>
          <p:cNvSpPr>
            <a:spLocks noGrp="1"/>
          </p:cNvSpPr>
          <p:nvPr>
            <p:ph type="ctrTitle"/>
          </p:nvPr>
        </p:nvSpPr>
        <p:spPr>
          <a:xfrm>
            <a:off x="2286000" y="3124200"/>
            <a:ext cx="6172200" cy="1894362"/>
          </a:xfrm>
        </p:spPr>
        <p:txBody>
          <a:bodyPr/>
          <a:lstStyle>
            <a:lvl1pPr>
              <a:defRPr b="1"/>
            </a:lvl1pPr>
          </a:lstStyle>
          <a:p>
            <a:r>
              <a:rPr kumimoji="0" lang="lt-LT" smtClean="0"/>
              <a:t>Spustelėkite, jei norite keisite ruoš. pav. stilių</a:t>
            </a:r>
            <a:endParaRPr kumimoji="0" lang="en-US"/>
          </a:p>
        </p:txBody>
      </p:sp>
      <p:sp>
        <p:nvSpPr>
          <p:cNvPr id="9" name="Paantraštė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lt-LT" smtClean="0"/>
              <a:t>Spustelėkite ruošinio paantraštės stiliui keisti</a:t>
            </a:r>
            <a:endParaRPr kumimoji="0" lang="en-US"/>
          </a:p>
        </p:txBody>
      </p:sp>
      <p:sp>
        <p:nvSpPr>
          <p:cNvPr id="28" name="Datos vietos rezervavimo ženklas 27"/>
          <p:cNvSpPr>
            <a:spLocks noGrp="1"/>
          </p:cNvSpPr>
          <p:nvPr>
            <p:ph type="dt" sz="half" idx="10"/>
          </p:nvPr>
        </p:nvSpPr>
        <p:spPr bwMode="auto">
          <a:xfrm rot="5400000">
            <a:off x="7764621" y="1174097"/>
            <a:ext cx="2286000" cy="381000"/>
          </a:xfrm>
        </p:spPr>
        <p:txBody>
          <a:bodyPr/>
          <a:lstStyle/>
          <a:p>
            <a:fld id="{AF1BBE2F-B5B6-4C9B-A936-5F8CECA94292}" type="datetimeFigureOut">
              <a:rPr lang="lt-LT" smtClean="0"/>
              <a:pPr/>
              <a:t>2009.09.22</a:t>
            </a:fld>
            <a:endParaRPr lang="lt-LT"/>
          </a:p>
        </p:txBody>
      </p:sp>
      <p:sp>
        <p:nvSpPr>
          <p:cNvPr id="17" name="Poraštės vietos rezervavimo ženklas 16"/>
          <p:cNvSpPr>
            <a:spLocks noGrp="1"/>
          </p:cNvSpPr>
          <p:nvPr>
            <p:ph type="ftr" sz="quarter" idx="11"/>
          </p:nvPr>
        </p:nvSpPr>
        <p:spPr bwMode="auto">
          <a:xfrm rot="5400000">
            <a:off x="7077269" y="4181669"/>
            <a:ext cx="3657600" cy="384048"/>
          </a:xfrm>
        </p:spPr>
        <p:txBody>
          <a:bodyPr/>
          <a:lstStyle/>
          <a:p>
            <a:endParaRPr lang="lt-LT"/>
          </a:p>
        </p:txBody>
      </p:sp>
      <p:sp>
        <p:nvSpPr>
          <p:cNvPr id="10" name="Stačiakampis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ačiakampis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Stačiakampis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Stačiakampis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Tiesioji jungtis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Tiesioji jungtis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Tiesioji jungtis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Tiesioji jungtis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Tiesioji jungtis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Tiesioji jungtis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Stačiakampis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as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as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as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as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as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kaidrės numerio vietos rezervavimo ženklas 28"/>
          <p:cNvSpPr>
            <a:spLocks noGrp="1"/>
          </p:cNvSpPr>
          <p:nvPr>
            <p:ph type="sldNum" sz="quarter" idx="12"/>
          </p:nvPr>
        </p:nvSpPr>
        <p:spPr bwMode="auto">
          <a:xfrm>
            <a:off x="1325544" y="4928702"/>
            <a:ext cx="609600" cy="517524"/>
          </a:xfrm>
        </p:spPr>
        <p:txBody>
          <a:bodyPr/>
          <a:lstStyle/>
          <a:p>
            <a:fld id="{10AB907C-AB67-4FAC-895E-CB0C19B7D328}" type="slidenum">
              <a:rPr lang="lt-LT" smtClean="0"/>
              <a:pPr/>
              <a:t>‹#›</a:t>
            </a:fld>
            <a:endParaRPr lang="lt-LT"/>
          </a:p>
        </p:txBody>
      </p:sp>
    </p:spTree>
  </p:cSld>
  <p:clrMapOvr>
    <a:masterClrMapping/>
  </p:clrMapOvr>
  <p:transition>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kumimoji="0" lang="lt-LT" smtClean="0"/>
              <a:t>Spustelėkite, jei norite keisite ruoš. pav. stilių</a:t>
            </a:r>
            <a:endParaRPr kumimoji="0" lang="en-US"/>
          </a:p>
        </p:txBody>
      </p:sp>
      <p:sp>
        <p:nvSpPr>
          <p:cNvPr id="3" name="Vertikalaus teksto vietos rezervavimo ženklas 2"/>
          <p:cNvSpPr>
            <a:spLocks noGrp="1"/>
          </p:cNvSpPr>
          <p:nvPr>
            <p:ph type="body" orient="vert" idx="1"/>
          </p:nvPr>
        </p:nvSpPr>
        <p:spPr/>
        <p:txBody>
          <a:bodyPr vert="eaVert"/>
          <a:lstStyle/>
          <a:p>
            <a:pPr lvl="0" eaLnBrk="1" latinLnBrk="0" hangingPunct="1"/>
            <a:r>
              <a:rPr lang="lt-LT" smtClean="0"/>
              <a:t>Spustelėkite ruošinio teksto stiliams keisti</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4" name="Datos vietos rezervavimo ženklas 3"/>
          <p:cNvSpPr>
            <a:spLocks noGrp="1"/>
          </p:cNvSpPr>
          <p:nvPr>
            <p:ph type="dt" sz="half" idx="10"/>
          </p:nvPr>
        </p:nvSpPr>
        <p:spPr/>
        <p:txBody>
          <a:bodyPr/>
          <a:lstStyle/>
          <a:p>
            <a:fld id="{AF1BBE2F-B5B6-4C9B-A936-5F8CECA94292}" type="datetimeFigureOut">
              <a:rPr lang="lt-LT" smtClean="0"/>
              <a:pPr/>
              <a:t>2009.09.22</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10AB907C-AB67-4FAC-895E-CB0C19B7D328}" type="slidenum">
              <a:rPr lang="lt-LT" smtClean="0"/>
              <a:pPr/>
              <a:t>‹#›</a:t>
            </a:fld>
            <a:endParaRPr lang="lt-LT"/>
          </a:p>
        </p:txBody>
      </p:sp>
    </p:spTree>
  </p:cSld>
  <p:clrMapOvr>
    <a:masterClrMapping/>
  </p:clrMapOvr>
  <p:transition>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6629400" y="274640"/>
            <a:ext cx="1676400" cy="5851525"/>
          </a:xfrm>
        </p:spPr>
        <p:txBody>
          <a:bodyPr vert="eaVert"/>
          <a:lstStyle/>
          <a:p>
            <a:r>
              <a:rPr kumimoji="0" lang="lt-LT" smtClean="0"/>
              <a:t>Spustelėkite, jei norite keisite ruoš. pav. stilių</a:t>
            </a:r>
            <a:endParaRPr kumimoji="0" lang="en-US"/>
          </a:p>
        </p:txBody>
      </p:sp>
      <p:sp>
        <p:nvSpPr>
          <p:cNvPr id="3" name="Vertikalaus teksto vietos rezervavimo ženklas 2"/>
          <p:cNvSpPr>
            <a:spLocks noGrp="1"/>
          </p:cNvSpPr>
          <p:nvPr>
            <p:ph type="body" orient="vert" idx="1"/>
          </p:nvPr>
        </p:nvSpPr>
        <p:spPr>
          <a:xfrm>
            <a:off x="457200" y="274639"/>
            <a:ext cx="6019800" cy="5851525"/>
          </a:xfrm>
        </p:spPr>
        <p:txBody>
          <a:bodyPr vert="eaVert"/>
          <a:lstStyle/>
          <a:p>
            <a:pPr lvl="0" eaLnBrk="1" latinLnBrk="0" hangingPunct="1"/>
            <a:r>
              <a:rPr lang="lt-LT" smtClean="0"/>
              <a:t>Spustelėkite ruošinio teksto stiliams keisti</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4" name="Datos vietos rezervavimo ženklas 3"/>
          <p:cNvSpPr>
            <a:spLocks noGrp="1"/>
          </p:cNvSpPr>
          <p:nvPr>
            <p:ph type="dt" sz="half" idx="10"/>
          </p:nvPr>
        </p:nvSpPr>
        <p:spPr/>
        <p:txBody>
          <a:bodyPr/>
          <a:lstStyle/>
          <a:p>
            <a:fld id="{AF1BBE2F-B5B6-4C9B-A936-5F8CECA94292}" type="datetimeFigureOut">
              <a:rPr lang="lt-LT" smtClean="0"/>
              <a:pPr/>
              <a:t>2009.09.22</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10AB907C-AB67-4FAC-895E-CB0C19B7D328}" type="slidenum">
              <a:rPr lang="lt-LT" smtClean="0"/>
              <a:pPr/>
              <a:t>‹#›</a:t>
            </a:fld>
            <a:endParaRPr lang="lt-LT"/>
          </a:p>
        </p:txBody>
      </p:sp>
    </p:spTree>
  </p:cSld>
  <p:clrMapOvr>
    <a:masterClrMapping/>
  </p:clrMapOvr>
  <p:transition>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kumimoji="0" lang="lt-LT" smtClean="0"/>
              <a:t>Spustelėkite, jei norite keisite ruoš. pav. stilių</a:t>
            </a:r>
            <a:endParaRPr kumimoji="0" lang="en-US"/>
          </a:p>
        </p:txBody>
      </p:sp>
      <p:sp>
        <p:nvSpPr>
          <p:cNvPr id="8" name="Turinio vietos rezervavimo ženklas 7"/>
          <p:cNvSpPr>
            <a:spLocks noGrp="1"/>
          </p:cNvSpPr>
          <p:nvPr>
            <p:ph sz="quarter" idx="1"/>
          </p:nvPr>
        </p:nvSpPr>
        <p:spPr>
          <a:xfrm>
            <a:off x="457200" y="1600200"/>
            <a:ext cx="7467600" cy="4873752"/>
          </a:xfrm>
        </p:spPr>
        <p:txBody>
          <a:bodyPr/>
          <a:lstStyle/>
          <a:p>
            <a:pPr lvl="0" eaLnBrk="1" latinLnBrk="0" hangingPunct="1"/>
            <a:r>
              <a:rPr lang="lt-LT" smtClean="0"/>
              <a:t>Spustelėkite ruošinio teksto stiliams keisti</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7" name="Datos vietos rezervavimo ženklas 6"/>
          <p:cNvSpPr>
            <a:spLocks noGrp="1"/>
          </p:cNvSpPr>
          <p:nvPr>
            <p:ph type="dt" sz="half" idx="14"/>
          </p:nvPr>
        </p:nvSpPr>
        <p:spPr/>
        <p:txBody>
          <a:bodyPr rtlCol="0"/>
          <a:lstStyle/>
          <a:p>
            <a:fld id="{AF1BBE2F-B5B6-4C9B-A936-5F8CECA94292}" type="datetimeFigureOut">
              <a:rPr lang="lt-LT" smtClean="0"/>
              <a:pPr/>
              <a:t>2009.09.22</a:t>
            </a:fld>
            <a:endParaRPr lang="lt-LT"/>
          </a:p>
        </p:txBody>
      </p:sp>
      <p:sp>
        <p:nvSpPr>
          <p:cNvPr id="9" name="Skaidrės numerio vietos rezervavimo ženklas 8"/>
          <p:cNvSpPr>
            <a:spLocks noGrp="1"/>
          </p:cNvSpPr>
          <p:nvPr>
            <p:ph type="sldNum" sz="quarter" idx="15"/>
          </p:nvPr>
        </p:nvSpPr>
        <p:spPr/>
        <p:txBody>
          <a:bodyPr rtlCol="0"/>
          <a:lstStyle/>
          <a:p>
            <a:fld id="{10AB907C-AB67-4FAC-895E-CB0C19B7D328}" type="slidenum">
              <a:rPr lang="lt-LT" smtClean="0"/>
              <a:pPr/>
              <a:t>‹#›</a:t>
            </a:fld>
            <a:endParaRPr lang="lt-LT"/>
          </a:p>
        </p:txBody>
      </p:sp>
      <p:sp>
        <p:nvSpPr>
          <p:cNvPr id="10" name="Poraštės vietos rezervavimo ženklas 9"/>
          <p:cNvSpPr>
            <a:spLocks noGrp="1"/>
          </p:cNvSpPr>
          <p:nvPr>
            <p:ph type="ftr" sz="quarter" idx="16"/>
          </p:nvPr>
        </p:nvSpPr>
        <p:spPr/>
        <p:txBody>
          <a:bodyPr rtlCol="0"/>
          <a:lstStyle/>
          <a:p>
            <a:endParaRPr lang="lt-LT"/>
          </a:p>
        </p:txBody>
      </p:sp>
    </p:spTree>
  </p:cSld>
  <p:clrMapOvr>
    <a:masterClrMapping/>
  </p:clrMapOvr>
  <p:transition>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kcijos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2286000" y="2895600"/>
            <a:ext cx="6172200" cy="2053590"/>
          </a:xfrm>
        </p:spPr>
        <p:txBody>
          <a:bodyPr/>
          <a:lstStyle>
            <a:lvl1pPr algn="l">
              <a:buNone/>
              <a:defRPr sz="3000" b="1" cap="small" baseline="0"/>
            </a:lvl1pPr>
          </a:lstStyle>
          <a:p>
            <a:r>
              <a:rPr kumimoji="0" lang="lt-LT" smtClean="0"/>
              <a:t>Spustelėkite, jei norite keisite ruoš. pav. stilių</a:t>
            </a:r>
            <a:endParaRPr kumimoji="0" lang="en-US"/>
          </a:p>
        </p:txBody>
      </p:sp>
      <p:sp>
        <p:nvSpPr>
          <p:cNvPr id="3" name="Teksto vietos rezervavimo ženklas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lt-LT" smtClean="0"/>
              <a:t>Spustelėkite ruošinio teksto stiliams keisti</a:t>
            </a:r>
          </a:p>
        </p:txBody>
      </p:sp>
      <p:sp>
        <p:nvSpPr>
          <p:cNvPr id="4" name="Datos vietos rezervavimo ženklas 3"/>
          <p:cNvSpPr>
            <a:spLocks noGrp="1"/>
          </p:cNvSpPr>
          <p:nvPr>
            <p:ph type="dt" sz="half" idx="10"/>
          </p:nvPr>
        </p:nvSpPr>
        <p:spPr bwMode="auto">
          <a:xfrm rot="5400000">
            <a:off x="7763256" y="1170432"/>
            <a:ext cx="2286000" cy="381000"/>
          </a:xfrm>
        </p:spPr>
        <p:txBody>
          <a:bodyPr/>
          <a:lstStyle/>
          <a:p>
            <a:fld id="{AF1BBE2F-B5B6-4C9B-A936-5F8CECA94292}" type="datetimeFigureOut">
              <a:rPr lang="lt-LT" smtClean="0"/>
              <a:pPr/>
              <a:t>2009.09.22</a:t>
            </a:fld>
            <a:endParaRPr lang="lt-LT"/>
          </a:p>
        </p:txBody>
      </p:sp>
      <p:sp>
        <p:nvSpPr>
          <p:cNvPr id="5" name="Poraštės vietos rezervavimo ženklas 4"/>
          <p:cNvSpPr>
            <a:spLocks noGrp="1"/>
          </p:cNvSpPr>
          <p:nvPr>
            <p:ph type="ftr" sz="quarter" idx="11"/>
          </p:nvPr>
        </p:nvSpPr>
        <p:spPr bwMode="auto">
          <a:xfrm rot="5400000">
            <a:off x="7077456" y="4178808"/>
            <a:ext cx="3657600" cy="384048"/>
          </a:xfrm>
        </p:spPr>
        <p:txBody>
          <a:bodyPr/>
          <a:lstStyle/>
          <a:p>
            <a:endParaRPr lang="lt-LT"/>
          </a:p>
        </p:txBody>
      </p:sp>
      <p:sp>
        <p:nvSpPr>
          <p:cNvPr id="9" name="Stačiakampis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Stačiakampis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ačiakampis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ačiakampis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Tiesioji jungtis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Tiesioji jungtis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Tiesioji jungtis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Tiesioji jungtis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Tiesioji jungtis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ačiakampis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as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as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as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as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as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Tiesioji jungtis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kaidrės numerio vietos rezervavimo ženklas 5"/>
          <p:cNvSpPr>
            <a:spLocks noGrp="1"/>
          </p:cNvSpPr>
          <p:nvPr>
            <p:ph type="sldNum" sz="quarter" idx="12"/>
          </p:nvPr>
        </p:nvSpPr>
        <p:spPr bwMode="auto">
          <a:xfrm>
            <a:off x="1340616" y="4928702"/>
            <a:ext cx="609600" cy="517524"/>
          </a:xfrm>
        </p:spPr>
        <p:txBody>
          <a:bodyPr/>
          <a:lstStyle/>
          <a:p>
            <a:fld id="{10AB907C-AB67-4FAC-895E-CB0C19B7D328}" type="slidenum">
              <a:rPr lang="lt-LT" smtClean="0"/>
              <a:pPr/>
              <a:t>‹#›</a:t>
            </a:fld>
            <a:endParaRPr lang="lt-LT"/>
          </a:p>
        </p:txBody>
      </p:sp>
    </p:spTree>
  </p:cSld>
  <p:clrMapOvr>
    <a:masterClrMapping/>
  </p:clrMapOvr>
  <p:transition>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kumimoji="0" lang="lt-LT" smtClean="0"/>
              <a:t>Spustelėkite, jei norite keisite ruoš. pav. stilių</a:t>
            </a:r>
            <a:endParaRPr kumimoji="0" lang="en-US"/>
          </a:p>
        </p:txBody>
      </p:sp>
      <p:sp>
        <p:nvSpPr>
          <p:cNvPr id="5" name="Datos vietos rezervavimo ženklas 4"/>
          <p:cNvSpPr>
            <a:spLocks noGrp="1"/>
          </p:cNvSpPr>
          <p:nvPr>
            <p:ph type="dt" sz="half" idx="10"/>
          </p:nvPr>
        </p:nvSpPr>
        <p:spPr/>
        <p:txBody>
          <a:bodyPr/>
          <a:lstStyle/>
          <a:p>
            <a:fld id="{AF1BBE2F-B5B6-4C9B-A936-5F8CECA94292}" type="datetimeFigureOut">
              <a:rPr lang="lt-LT" smtClean="0"/>
              <a:pPr/>
              <a:t>2009.09.22</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10AB907C-AB67-4FAC-895E-CB0C19B7D328}" type="slidenum">
              <a:rPr lang="lt-LT" smtClean="0"/>
              <a:pPr/>
              <a:t>‹#›</a:t>
            </a:fld>
            <a:endParaRPr lang="lt-LT"/>
          </a:p>
        </p:txBody>
      </p:sp>
      <p:sp>
        <p:nvSpPr>
          <p:cNvPr id="9" name="Turinio vietos rezervavimo ženklas 8"/>
          <p:cNvSpPr>
            <a:spLocks noGrp="1"/>
          </p:cNvSpPr>
          <p:nvPr>
            <p:ph sz="quarter" idx="1"/>
          </p:nvPr>
        </p:nvSpPr>
        <p:spPr>
          <a:xfrm>
            <a:off x="457200" y="1600200"/>
            <a:ext cx="3657600" cy="4572000"/>
          </a:xfrm>
        </p:spPr>
        <p:txBody>
          <a:bodyPr/>
          <a:lstStyle/>
          <a:p>
            <a:pPr lvl="0" eaLnBrk="1" latinLnBrk="0" hangingPunct="1"/>
            <a:r>
              <a:rPr lang="lt-LT" smtClean="0"/>
              <a:t>Spustelėkite ruošinio teksto stiliams keisti</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11" name="Turinio vietos rezervavimo ženklas 10"/>
          <p:cNvSpPr>
            <a:spLocks noGrp="1"/>
          </p:cNvSpPr>
          <p:nvPr>
            <p:ph sz="quarter" idx="2"/>
          </p:nvPr>
        </p:nvSpPr>
        <p:spPr>
          <a:xfrm>
            <a:off x="4270248" y="1600200"/>
            <a:ext cx="3657600" cy="4572000"/>
          </a:xfrm>
        </p:spPr>
        <p:txBody>
          <a:bodyPr/>
          <a:lstStyle/>
          <a:p>
            <a:pPr lvl="0" eaLnBrk="1" latinLnBrk="0" hangingPunct="1"/>
            <a:r>
              <a:rPr lang="lt-LT" smtClean="0"/>
              <a:t>Spustelėkite ruošinio teksto stiliams keisti</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Tree>
  </p:cSld>
  <p:clrMapOvr>
    <a:masterClrMapping/>
  </p:clrMapOvr>
  <p:transition>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3050"/>
            <a:ext cx="7543800" cy="1143000"/>
          </a:xfrm>
        </p:spPr>
        <p:txBody>
          <a:bodyPr anchor="b"/>
          <a:lstStyle>
            <a:lvl1pPr>
              <a:defRPr/>
            </a:lvl1pPr>
          </a:lstStyle>
          <a:p>
            <a:r>
              <a:rPr kumimoji="0" lang="lt-LT" smtClean="0"/>
              <a:t>Spustelėkite, jei norite keisite ruoš. pav. stilių</a:t>
            </a:r>
            <a:endParaRPr kumimoji="0" lang="en-US"/>
          </a:p>
        </p:txBody>
      </p:sp>
      <p:sp>
        <p:nvSpPr>
          <p:cNvPr id="7" name="Datos vietos rezervavimo ženklas 6"/>
          <p:cNvSpPr>
            <a:spLocks noGrp="1"/>
          </p:cNvSpPr>
          <p:nvPr>
            <p:ph type="dt" sz="half" idx="10"/>
          </p:nvPr>
        </p:nvSpPr>
        <p:spPr/>
        <p:txBody>
          <a:bodyPr/>
          <a:lstStyle/>
          <a:p>
            <a:fld id="{AF1BBE2F-B5B6-4C9B-A936-5F8CECA94292}" type="datetimeFigureOut">
              <a:rPr lang="lt-LT" smtClean="0"/>
              <a:pPr/>
              <a:t>2009.09.22</a:t>
            </a:fld>
            <a:endParaRPr lang="lt-LT"/>
          </a:p>
        </p:txBody>
      </p:sp>
      <p:sp>
        <p:nvSpPr>
          <p:cNvPr id="8" name="Poraštės vietos rezervavimo ženklas 7"/>
          <p:cNvSpPr>
            <a:spLocks noGrp="1"/>
          </p:cNvSpPr>
          <p:nvPr>
            <p:ph type="ftr" sz="quarter" idx="11"/>
          </p:nvPr>
        </p:nvSpPr>
        <p:spPr/>
        <p:txBody>
          <a:bodyPr/>
          <a:lstStyle/>
          <a:p>
            <a:endParaRPr lang="lt-LT"/>
          </a:p>
        </p:txBody>
      </p:sp>
      <p:sp>
        <p:nvSpPr>
          <p:cNvPr id="9" name="Skaidrės numerio vietos rezervavimo ženklas 8"/>
          <p:cNvSpPr>
            <a:spLocks noGrp="1"/>
          </p:cNvSpPr>
          <p:nvPr>
            <p:ph type="sldNum" sz="quarter" idx="12"/>
          </p:nvPr>
        </p:nvSpPr>
        <p:spPr/>
        <p:txBody>
          <a:bodyPr/>
          <a:lstStyle/>
          <a:p>
            <a:fld id="{10AB907C-AB67-4FAC-895E-CB0C19B7D328}" type="slidenum">
              <a:rPr lang="lt-LT" smtClean="0"/>
              <a:pPr/>
              <a:t>‹#›</a:t>
            </a:fld>
            <a:endParaRPr lang="lt-LT"/>
          </a:p>
        </p:txBody>
      </p:sp>
      <p:sp>
        <p:nvSpPr>
          <p:cNvPr id="11" name="Turinio vietos rezervavimo ženklas 10"/>
          <p:cNvSpPr>
            <a:spLocks noGrp="1"/>
          </p:cNvSpPr>
          <p:nvPr>
            <p:ph sz="quarter" idx="2"/>
          </p:nvPr>
        </p:nvSpPr>
        <p:spPr>
          <a:xfrm>
            <a:off x="457200" y="2362200"/>
            <a:ext cx="3657600" cy="3886200"/>
          </a:xfrm>
        </p:spPr>
        <p:txBody>
          <a:bodyPr/>
          <a:lstStyle/>
          <a:p>
            <a:pPr lvl="0" eaLnBrk="1" latinLnBrk="0" hangingPunct="1"/>
            <a:r>
              <a:rPr lang="lt-LT" smtClean="0"/>
              <a:t>Spustelėkite ruošinio teksto stiliams keisti</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13" name="Turinio vietos rezervavimo ženklas 12"/>
          <p:cNvSpPr>
            <a:spLocks noGrp="1"/>
          </p:cNvSpPr>
          <p:nvPr>
            <p:ph sz="quarter" idx="4"/>
          </p:nvPr>
        </p:nvSpPr>
        <p:spPr>
          <a:xfrm>
            <a:off x="4371975" y="2362200"/>
            <a:ext cx="3657600" cy="3886200"/>
          </a:xfrm>
        </p:spPr>
        <p:txBody>
          <a:bodyPr/>
          <a:lstStyle/>
          <a:p>
            <a:pPr lvl="0" eaLnBrk="1" latinLnBrk="0" hangingPunct="1"/>
            <a:r>
              <a:rPr lang="lt-LT" smtClean="0"/>
              <a:t>Spustelėkite ruošinio teksto stiliams keisti</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12" name="Teksto vietos rezervavimo ženklas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lt-LT" smtClean="0"/>
              <a:t>Spustelėkite ruošinio teksto stiliams keisti</a:t>
            </a:r>
          </a:p>
        </p:txBody>
      </p:sp>
      <p:sp>
        <p:nvSpPr>
          <p:cNvPr id="14" name="Teksto vietos rezervavimo ženklas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lt-LT" smtClean="0"/>
              <a:t>Spustelėkite ruošinio teksto stiliams keisti</a:t>
            </a:r>
          </a:p>
        </p:txBody>
      </p:sp>
    </p:spTree>
  </p:cSld>
  <p:clrMapOvr>
    <a:masterClrMapping/>
  </p:clrMapOvr>
  <p:transition>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kumimoji="0" lang="lt-LT" smtClean="0"/>
              <a:t>Spustelėkite, jei norite keisite ruoš. pav. stilių</a:t>
            </a:r>
            <a:endParaRPr kumimoji="0" lang="en-US"/>
          </a:p>
        </p:txBody>
      </p:sp>
      <p:sp>
        <p:nvSpPr>
          <p:cNvPr id="6" name="Datos vietos rezervavimo ženklas 5"/>
          <p:cNvSpPr>
            <a:spLocks noGrp="1"/>
          </p:cNvSpPr>
          <p:nvPr>
            <p:ph type="dt" sz="half" idx="10"/>
          </p:nvPr>
        </p:nvSpPr>
        <p:spPr/>
        <p:txBody>
          <a:bodyPr rtlCol="0"/>
          <a:lstStyle/>
          <a:p>
            <a:fld id="{AF1BBE2F-B5B6-4C9B-A936-5F8CECA94292}" type="datetimeFigureOut">
              <a:rPr lang="lt-LT" smtClean="0"/>
              <a:pPr/>
              <a:t>2009.09.22</a:t>
            </a:fld>
            <a:endParaRPr lang="lt-LT"/>
          </a:p>
        </p:txBody>
      </p:sp>
      <p:sp>
        <p:nvSpPr>
          <p:cNvPr id="7" name="Skaidrės numerio vietos rezervavimo ženklas 6"/>
          <p:cNvSpPr>
            <a:spLocks noGrp="1"/>
          </p:cNvSpPr>
          <p:nvPr>
            <p:ph type="sldNum" sz="quarter" idx="11"/>
          </p:nvPr>
        </p:nvSpPr>
        <p:spPr/>
        <p:txBody>
          <a:bodyPr rtlCol="0"/>
          <a:lstStyle/>
          <a:p>
            <a:fld id="{10AB907C-AB67-4FAC-895E-CB0C19B7D328}" type="slidenum">
              <a:rPr lang="lt-LT" smtClean="0"/>
              <a:pPr/>
              <a:t>‹#›</a:t>
            </a:fld>
            <a:endParaRPr lang="lt-LT"/>
          </a:p>
        </p:txBody>
      </p:sp>
      <p:sp>
        <p:nvSpPr>
          <p:cNvPr id="8" name="Poraštės vietos rezervavimo ženklas 7"/>
          <p:cNvSpPr>
            <a:spLocks noGrp="1"/>
          </p:cNvSpPr>
          <p:nvPr>
            <p:ph type="ftr" sz="quarter" idx="12"/>
          </p:nvPr>
        </p:nvSpPr>
        <p:spPr/>
        <p:txBody>
          <a:bodyPr rtlCol="0"/>
          <a:lstStyle/>
          <a:p>
            <a:endParaRPr lang="lt-LT"/>
          </a:p>
        </p:txBody>
      </p:sp>
    </p:spTree>
  </p:cSld>
  <p:clrMapOvr>
    <a:masterClrMapping/>
  </p:clrMapOvr>
  <p:transition>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p:cNvSpPr>
            <a:spLocks noGrp="1"/>
          </p:cNvSpPr>
          <p:nvPr>
            <p:ph type="dt" sz="half" idx="10"/>
          </p:nvPr>
        </p:nvSpPr>
        <p:spPr/>
        <p:txBody>
          <a:bodyPr/>
          <a:lstStyle/>
          <a:p>
            <a:fld id="{AF1BBE2F-B5B6-4C9B-A936-5F8CECA94292}" type="datetimeFigureOut">
              <a:rPr lang="lt-LT" smtClean="0"/>
              <a:pPr/>
              <a:t>2009.09.22</a:t>
            </a:fld>
            <a:endParaRPr lang="lt-LT"/>
          </a:p>
        </p:txBody>
      </p:sp>
      <p:sp>
        <p:nvSpPr>
          <p:cNvPr id="3" name="Poraštės vietos rezervavimo ženklas 2"/>
          <p:cNvSpPr>
            <a:spLocks noGrp="1"/>
          </p:cNvSpPr>
          <p:nvPr>
            <p:ph type="ftr" sz="quarter" idx="11"/>
          </p:nvPr>
        </p:nvSpPr>
        <p:spPr/>
        <p:txBody>
          <a:bodyPr/>
          <a:lstStyle/>
          <a:p>
            <a:endParaRPr lang="lt-LT"/>
          </a:p>
        </p:txBody>
      </p:sp>
      <p:sp>
        <p:nvSpPr>
          <p:cNvPr id="4" name="Skaidrės numerio vietos rezervavimo ženklas 3"/>
          <p:cNvSpPr>
            <a:spLocks noGrp="1"/>
          </p:cNvSpPr>
          <p:nvPr>
            <p:ph type="sldNum" sz="quarter" idx="12"/>
          </p:nvPr>
        </p:nvSpPr>
        <p:spPr/>
        <p:txBody>
          <a:bodyPr/>
          <a:lstStyle/>
          <a:p>
            <a:fld id="{10AB907C-AB67-4FAC-895E-CB0C19B7D328}" type="slidenum">
              <a:rPr lang="lt-LT" smtClean="0"/>
              <a:pPr/>
              <a:t>‹#›</a:t>
            </a:fld>
            <a:endParaRPr lang="lt-LT"/>
          </a:p>
        </p:txBody>
      </p:sp>
    </p:spTree>
  </p:cSld>
  <p:clrMapOvr>
    <a:masterClrMapping/>
  </p:clrMapOvr>
  <p:transition>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urinys ir antraštė">
    <p:spTree>
      <p:nvGrpSpPr>
        <p:cNvPr id="1" name=""/>
        <p:cNvGrpSpPr/>
        <p:nvPr/>
      </p:nvGrpSpPr>
      <p:grpSpPr>
        <a:xfrm>
          <a:off x="0" y="0"/>
          <a:ext cx="0" cy="0"/>
          <a:chOff x="0" y="0"/>
          <a:chExt cx="0" cy="0"/>
        </a:xfrm>
      </p:grpSpPr>
      <p:sp>
        <p:nvSpPr>
          <p:cNvPr id="10" name="Tiesioji jungtis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Antraštė 1"/>
          <p:cNvSpPr>
            <a:spLocks noGrp="1"/>
          </p:cNvSpPr>
          <p:nvPr>
            <p:ph type="title"/>
          </p:nvPr>
        </p:nvSpPr>
        <p:spPr>
          <a:xfrm rot="5400000">
            <a:off x="3371851" y="3200400"/>
            <a:ext cx="6309360" cy="457200"/>
          </a:xfrm>
        </p:spPr>
        <p:txBody>
          <a:bodyPr anchor="b"/>
          <a:lstStyle>
            <a:lvl1pPr algn="l">
              <a:buNone/>
              <a:defRPr sz="2000" b="1" cap="small" baseline="0"/>
            </a:lvl1pPr>
          </a:lstStyle>
          <a:p>
            <a:r>
              <a:rPr kumimoji="0" lang="lt-LT" smtClean="0"/>
              <a:t>Spustelėkite, jei norite keisite ruoš. pav. stilių</a:t>
            </a:r>
            <a:endParaRPr kumimoji="0" lang="en-US"/>
          </a:p>
        </p:txBody>
      </p:sp>
      <p:sp>
        <p:nvSpPr>
          <p:cNvPr id="3" name="Teksto vietos rezervavimo ženklas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lt-LT" smtClean="0"/>
              <a:t>Spustelėkite ruošinio teksto stiliams keisti</a:t>
            </a:r>
          </a:p>
        </p:txBody>
      </p:sp>
      <p:sp>
        <p:nvSpPr>
          <p:cNvPr id="8" name="Tiesioji jungtis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Tiesioji jungtis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Tiesioji jungtis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ačiakampis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Tiesioji jungtis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as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Turinio vietos rezervavimo ženklas 17"/>
          <p:cNvSpPr>
            <a:spLocks noGrp="1"/>
          </p:cNvSpPr>
          <p:nvPr>
            <p:ph sz="quarter" idx="1"/>
          </p:nvPr>
        </p:nvSpPr>
        <p:spPr>
          <a:xfrm>
            <a:off x="304800" y="274320"/>
            <a:ext cx="5638800" cy="6327648"/>
          </a:xfrm>
        </p:spPr>
        <p:txBody>
          <a:bodyPr/>
          <a:lstStyle/>
          <a:p>
            <a:pPr lvl="0" eaLnBrk="1" latinLnBrk="0" hangingPunct="1"/>
            <a:r>
              <a:rPr lang="lt-LT" smtClean="0"/>
              <a:t>Spustelėkite ruošinio teksto stiliams keisti</a:t>
            </a:r>
          </a:p>
          <a:p>
            <a:pPr lvl="1" eaLnBrk="1" latinLnBrk="0" hangingPunct="1"/>
            <a:r>
              <a:rPr lang="lt-LT" smtClean="0"/>
              <a:t>Antras lygmuo</a:t>
            </a:r>
          </a:p>
          <a:p>
            <a:pPr lvl="2" eaLnBrk="1" latinLnBrk="0" hangingPunct="1"/>
            <a:r>
              <a:rPr lang="lt-LT" smtClean="0"/>
              <a:t>Trečias lygmuo</a:t>
            </a:r>
          </a:p>
          <a:p>
            <a:pPr lvl="3" eaLnBrk="1" latinLnBrk="0" hangingPunct="1"/>
            <a:r>
              <a:rPr lang="lt-LT" smtClean="0"/>
              <a:t>Ketvirtas lygmuo</a:t>
            </a:r>
          </a:p>
          <a:p>
            <a:pPr lvl="4" eaLnBrk="1" latinLnBrk="0" hangingPunct="1"/>
            <a:r>
              <a:rPr lang="lt-LT" smtClean="0"/>
              <a:t>Penktas lygmuo</a:t>
            </a:r>
            <a:endParaRPr kumimoji="0" lang="en-US"/>
          </a:p>
        </p:txBody>
      </p:sp>
      <p:sp>
        <p:nvSpPr>
          <p:cNvPr id="21" name="Datos vietos rezervavimo ženklas 20"/>
          <p:cNvSpPr>
            <a:spLocks noGrp="1"/>
          </p:cNvSpPr>
          <p:nvPr>
            <p:ph type="dt" sz="half" idx="14"/>
          </p:nvPr>
        </p:nvSpPr>
        <p:spPr/>
        <p:txBody>
          <a:bodyPr rtlCol="0"/>
          <a:lstStyle/>
          <a:p>
            <a:fld id="{AF1BBE2F-B5B6-4C9B-A936-5F8CECA94292}" type="datetimeFigureOut">
              <a:rPr lang="lt-LT" smtClean="0"/>
              <a:pPr/>
              <a:t>2009.09.22</a:t>
            </a:fld>
            <a:endParaRPr lang="lt-LT"/>
          </a:p>
        </p:txBody>
      </p:sp>
      <p:sp>
        <p:nvSpPr>
          <p:cNvPr id="22" name="Skaidrės numerio vietos rezervavimo ženklas 21"/>
          <p:cNvSpPr>
            <a:spLocks noGrp="1"/>
          </p:cNvSpPr>
          <p:nvPr>
            <p:ph type="sldNum" sz="quarter" idx="15"/>
          </p:nvPr>
        </p:nvSpPr>
        <p:spPr/>
        <p:txBody>
          <a:bodyPr rtlCol="0"/>
          <a:lstStyle/>
          <a:p>
            <a:fld id="{10AB907C-AB67-4FAC-895E-CB0C19B7D328}" type="slidenum">
              <a:rPr lang="lt-LT" smtClean="0"/>
              <a:pPr/>
              <a:t>‹#›</a:t>
            </a:fld>
            <a:endParaRPr lang="lt-LT"/>
          </a:p>
        </p:txBody>
      </p:sp>
      <p:sp>
        <p:nvSpPr>
          <p:cNvPr id="23" name="Poraštės vietos rezervavimo ženklas 22"/>
          <p:cNvSpPr>
            <a:spLocks noGrp="1"/>
          </p:cNvSpPr>
          <p:nvPr>
            <p:ph type="ftr" sz="quarter" idx="16"/>
          </p:nvPr>
        </p:nvSpPr>
        <p:spPr/>
        <p:txBody>
          <a:bodyPr rtlCol="0"/>
          <a:lstStyle/>
          <a:p>
            <a:endParaRPr lang="lt-LT"/>
          </a:p>
        </p:txBody>
      </p:sp>
    </p:spTree>
  </p:cSld>
  <p:clrMapOvr>
    <a:masterClrMapping/>
  </p:clrMapOvr>
  <p:transition>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aveikslėlis ir antraštė">
    <p:spTree>
      <p:nvGrpSpPr>
        <p:cNvPr id="1" name=""/>
        <p:cNvGrpSpPr/>
        <p:nvPr/>
      </p:nvGrpSpPr>
      <p:grpSpPr>
        <a:xfrm>
          <a:off x="0" y="0"/>
          <a:ext cx="0" cy="0"/>
          <a:chOff x="0" y="0"/>
          <a:chExt cx="0" cy="0"/>
        </a:xfrm>
      </p:grpSpPr>
      <p:sp>
        <p:nvSpPr>
          <p:cNvPr id="9" name="Tiesioji jungtis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as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Antraštė 1"/>
          <p:cNvSpPr>
            <a:spLocks noGrp="1"/>
          </p:cNvSpPr>
          <p:nvPr>
            <p:ph type="title"/>
          </p:nvPr>
        </p:nvSpPr>
        <p:spPr>
          <a:xfrm rot="5400000">
            <a:off x="3350133" y="3200400"/>
            <a:ext cx="6309360" cy="457200"/>
          </a:xfrm>
        </p:spPr>
        <p:txBody>
          <a:bodyPr anchor="b"/>
          <a:lstStyle>
            <a:lvl1pPr algn="l">
              <a:buNone/>
              <a:defRPr sz="2000" b="1"/>
            </a:lvl1pPr>
          </a:lstStyle>
          <a:p>
            <a:r>
              <a:rPr kumimoji="0" lang="lt-LT" smtClean="0"/>
              <a:t>Spustelėkite, jei norite keisite ruoš. pav. stilių</a:t>
            </a:r>
            <a:endParaRPr kumimoji="0" lang="en-US"/>
          </a:p>
        </p:txBody>
      </p:sp>
      <p:sp>
        <p:nvSpPr>
          <p:cNvPr id="3" name="Paveikslėlio vietos rezervavimo ženklas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lt-LT" smtClean="0"/>
              <a:t>Spustelėkite piktogramą, jei norite įtraukti paveikslėlį</a:t>
            </a:r>
            <a:endParaRPr kumimoji="0" lang="en-US" dirty="0"/>
          </a:p>
        </p:txBody>
      </p:sp>
      <p:sp>
        <p:nvSpPr>
          <p:cNvPr id="4" name="Teksto vietos rezervavimo ženklas 3"/>
          <p:cNvSpPr>
            <a:spLocks noGrp="1"/>
          </p:cNvSpPr>
          <p:nvPr>
            <p:ph type="body" sz="half" idx="2"/>
          </p:nvPr>
        </p:nvSpPr>
        <p:spPr>
          <a:xfrm>
            <a:off x="6765799"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lt-LT" smtClean="0"/>
              <a:t>Spustelėkite ruošinio teksto stiliams keisti</a:t>
            </a:r>
          </a:p>
        </p:txBody>
      </p:sp>
      <p:sp>
        <p:nvSpPr>
          <p:cNvPr id="10" name="Tiesioji jungtis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Stačiakampis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Tiesioji jungtis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Tiesioji jungtis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Tiesioji jungtis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os vietos rezervavimo ženklas 16"/>
          <p:cNvSpPr>
            <a:spLocks noGrp="1"/>
          </p:cNvSpPr>
          <p:nvPr>
            <p:ph type="dt" sz="half" idx="10"/>
          </p:nvPr>
        </p:nvSpPr>
        <p:spPr/>
        <p:txBody>
          <a:bodyPr rtlCol="0"/>
          <a:lstStyle/>
          <a:p>
            <a:fld id="{AF1BBE2F-B5B6-4C9B-A936-5F8CECA94292}" type="datetimeFigureOut">
              <a:rPr lang="lt-LT" smtClean="0"/>
              <a:pPr/>
              <a:t>2009.09.22</a:t>
            </a:fld>
            <a:endParaRPr lang="lt-LT"/>
          </a:p>
        </p:txBody>
      </p:sp>
      <p:sp>
        <p:nvSpPr>
          <p:cNvPr id="18" name="Skaidrės numerio vietos rezervavimo ženklas 17"/>
          <p:cNvSpPr>
            <a:spLocks noGrp="1"/>
          </p:cNvSpPr>
          <p:nvPr>
            <p:ph type="sldNum" sz="quarter" idx="11"/>
          </p:nvPr>
        </p:nvSpPr>
        <p:spPr/>
        <p:txBody>
          <a:bodyPr rtlCol="0"/>
          <a:lstStyle/>
          <a:p>
            <a:fld id="{10AB907C-AB67-4FAC-895E-CB0C19B7D328}" type="slidenum">
              <a:rPr lang="lt-LT" smtClean="0"/>
              <a:pPr/>
              <a:t>‹#›</a:t>
            </a:fld>
            <a:endParaRPr lang="lt-LT"/>
          </a:p>
        </p:txBody>
      </p:sp>
      <p:sp>
        <p:nvSpPr>
          <p:cNvPr id="21" name="Poraštės vietos rezervavimo ženklas 20"/>
          <p:cNvSpPr>
            <a:spLocks noGrp="1"/>
          </p:cNvSpPr>
          <p:nvPr>
            <p:ph type="ftr" sz="quarter" idx="12"/>
          </p:nvPr>
        </p:nvSpPr>
        <p:spPr/>
        <p:txBody>
          <a:bodyPr rtlCol="0"/>
          <a:lstStyle/>
          <a:p>
            <a:endParaRPr lang="lt-LT"/>
          </a:p>
        </p:txBody>
      </p:sp>
    </p:spTree>
  </p:cSld>
  <p:clrMapOvr>
    <a:masterClrMapping/>
  </p:clrMapOvr>
  <p:transition>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6" name="Tiesioji jungtis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Pavadinimo vietos rezervavimo ženklas 21"/>
          <p:cNvSpPr>
            <a:spLocks noGrp="1"/>
          </p:cNvSpPr>
          <p:nvPr>
            <p:ph type="title"/>
          </p:nvPr>
        </p:nvSpPr>
        <p:spPr>
          <a:xfrm>
            <a:off x="457200" y="274638"/>
            <a:ext cx="7467600" cy="1143000"/>
          </a:xfrm>
          <a:prstGeom prst="rect">
            <a:avLst/>
          </a:prstGeom>
        </p:spPr>
        <p:txBody>
          <a:bodyPr vert="horz" anchor="b">
            <a:normAutofit/>
          </a:bodyPr>
          <a:lstStyle/>
          <a:p>
            <a:r>
              <a:rPr kumimoji="0" lang="lt-LT" smtClean="0"/>
              <a:t>Spustelėkite, jei norite keisite ruoš. pav. stilių</a:t>
            </a:r>
            <a:endParaRPr kumimoji="0" lang="en-US"/>
          </a:p>
        </p:txBody>
      </p:sp>
      <p:sp>
        <p:nvSpPr>
          <p:cNvPr id="13" name="Teksto vietos rezervavimo ženklas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lt-LT" smtClean="0"/>
              <a:t>Spustelėkite ruošinio teksto stiliams keisti</a:t>
            </a:r>
          </a:p>
          <a:p>
            <a:pPr lvl="1" eaLnBrk="1" latinLnBrk="0" hangingPunct="1"/>
            <a:r>
              <a:rPr kumimoji="0" lang="lt-LT" smtClean="0"/>
              <a:t>Antras lygmuo</a:t>
            </a:r>
          </a:p>
          <a:p>
            <a:pPr lvl="2" eaLnBrk="1" latinLnBrk="0" hangingPunct="1"/>
            <a:r>
              <a:rPr kumimoji="0" lang="lt-LT" smtClean="0"/>
              <a:t>Trečias lygmuo</a:t>
            </a:r>
          </a:p>
          <a:p>
            <a:pPr lvl="3" eaLnBrk="1" latinLnBrk="0" hangingPunct="1"/>
            <a:r>
              <a:rPr kumimoji="0" lang="lt-LT" smtClean="0"/>
              <a:t>Ketvirtas lygmuo</a:t>
            </a:r>
          </a:p>
          <a:p>
            <a:pPr lvl="4" eaLnBrk="1" latinLnBrk="0" hangingPunct="1"/>
            <a:r>
              <a:rPr kumimoji="0" lang="lt-LT" smtClean="0"/>
              <a:t>Penktas lygmuo</a:t>
            </a:r>
            <a:endParaRPr kumimoji="0" lang="en-US"/>
          </a:p>
        </p:txBody>
      </p:sp>
      <p:sp>
        <p:nvSpPr>
          <p:cNvPr id="14" name="Datos vietos rezervavimo ženklas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F1BBE2F-B5B6-4C9B-A936-5F8CECA94292}" type="datetimeFigureOut">
              <a:rPr lang="lt-LT" smtClean="0"/>
              <a:pPr/>
              <a:t>2009.09.22</a:t>
            </a:fld>
            <a:endParaRPr lang="lt-LT"/>
          </a:p>
        </p:txBody>
      </p:sp>
      <p:sp>
        <p:nvSpPr>
          <p:cNvPr id="3" name="Poraštės vietos rezervavimo ženklas 2"/>
          <p:cNvSpPr>
            <a:spLocks noGrp="1"/>
          </p:cNvSpPr>
          <p:nvPr>
            <p:ph type="ftr" sz="quarter" idx="3"/>
          </p:nvPr>
        </p:nvSpPr>
        <p:spPr>
          <a:xfrm rot="5400000">
            <a:off x="6990187"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lt-LT"/>
          </a:p>
        </p:txBody>
      </p:sp>
      <p:sp>
        <p:nvSpPr>
          <p:cNvPr id="7" name="Tiesioji jungtis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Tiesioji jungtis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Stačiakampis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Tiesioji jungtis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as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kaidrės numerio vietos rezervavimo ženklas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0AB907C-AB67-4FAC-895E-CB0C19B7D328}" type="slidenum">
              <a:rPr lang="lt-LT" smtClean="0"/>
              <a:pPr/>
              <a:t>‹#›</a:t>
            </a:fld>
            <a:endParaRPr lang="lt-LT"/>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wipe/>
  </p:transition>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ctrTitle"/>
          </p:nvPr>
        </p:nvSpPr>
        <p:spPr/>
        <p:txBody>
          <a:bodyPr>
            <a:normAutofit/>
          </a:bodyPr>
          <a:lstStyle/>
          <a:p>
            <a:r>
              <a:rPr lang="en-US" sz="2400" dirty="0" err="1" smtClean="0"/>
              <a:t>Psichologijos</a:t>
            </a:r>
            <a:r>
              <a:rPr lang="en-US" sz="2400" dirty="0" smtClean="0"/>
              <a:t> </a:t>
            </a:r>
            <a:r>
              <a:rPr lang="en-US" sz="2400" dirty="0" err="1" smtClean="0"/>
              <a:t>tyrim</a:t>
            </a:r>
            <a:r>
              <a:rPr lang="lt-LT" sz="2400" dirty="0" smtClean="0"/>
              <a:t>ų sritys</a:t>
            </a:r>
            <a:endParaRPr lang="lt-LT" sz="2400" dirty="0"/>
          </a:p>
        </p:txBody>
      </p:sp>
      <p:sp>
        <p:nvSpPr>
          <p:cNvPr id="3" name="Paantraštė 2"/>
          <p:cNvSpPr>
            <a:spLocks noGrp="1"/>
          </p:cNvSpPr>
          <p:nvPr>
            <p:ph type="subTitle" idx="1"/>
          </p:nvPr>
        </p:nvSpPr>
        <p:spPr/>
        <p:txBody>
          <a:bodyPr>
            <a:normAutofit/>
          </a:bodyPr>
          <a:lstStyle/>
          <a:p>
            <a:r>
              <a:rPr lang="lt-LT" sz="3600" dirty="0" smtClean="0"/>
              <a:t>Elgesys</a:t>
            </a:r>
            <a:endParaRPr lang="lt-LT" sz="3600"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ntraštė 6"/>
          <p:cNvSpPr>
            <a:spLocks noGrp="1"/>
          </p:cNvSpPr>
          <p:nvPr>
            <p:ph type="title"/>
          </p:nvPr>
        </p:nvSpPr>
        <p:spPr/>
        <p:txBody>
          <a:bodyPr/>
          <a:lstStyle/>
          <a:p>
            <a:r>
              <a:rPr lang="lt-LT" dirty="0" smtClean="0"/>
              <a:t>Įpročiai</a:t>
            </a:r>
            <a:endParaRPr lang="lt-LT" dirty="0"/>
          </a:p>
        </p:txBody>
      </p:sp>
      <p:sp>
        <p:nvSpPr>
          <p:cNvPr id="8" name="Turinio vietos rezervavimo ženklas 7"/>
          <p:cNvSpPr>
            <a:spLocks noGrp="1"/>
          </p:cNvSpPr>
          <p:nvPr>
            <p:ph sz="quarter" idx="1"/>
          </p:nvPr>
        </p:nvSpPr>
        <p:spPr/>
        <p:txBody>
          <a:bodyPr/>
          <a:lstStyle/>
          <a:p>
            <a:r>
              <a:rPr lang="lt-LT" dirty="0" smtClean="0"/>
              <a:t>Tai svarbi žmogaus elgesio dalis, kadangi jie atmeta būtinybę spręsti daugelį problemų keletą kartų - tai padaroma automatiškai.</a:t>
            </a:r>
          </a:p>
          <a:p>
            <a:r>
              <a:rPr lang="lt-LT" dirty="0" smtClean="0"/>
              <a:t>Susidaro nuolat kartojant išmoktą veiksmą.</a:t>
            </a:r>
          </a:p>
          <a:p>
            <a:r>
              <a:rPr lang="lt-LT" dirty="0" smtClean="0"/>
              <a:t>Įpročio susiformavimas priklauso nuo išorinio teigiamo ar neigiamo poveikio, laiko tarp pirminio įpročio pasireiškimo ir skatinimo.</a:t>
            </a:r>
          </a:p>
          <a:p>
            <a:r>
              <a:rPr lang="lt-LT" dirty="0" smtClean="0"/>
              <a:t>Daugelis įpročių susidaro vaikystėje, dažniausiai mėgdžiojant suaugusiuosius. </a:t>
            </a:r>
            <a:endParaRPr lang="lt-LT"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xEl>
                                              <p:pRg st="1" end="1"/>
                                            </p:txEl>
                                          </p:spTgt>
                                        </p:tgtEl>
                                        <p:attrNameLst>
                                          <p:attrName>style.visibility</p:attrName>
                                        </p:attrNameLst>
                                      </p:cBhvr>
                                      <p:to>
                                        <p:strVal val="visible"/>
                                      </p:to>
                                    </p:set>
                                    <p:anim calcmode="lin" valueType="num">
                                      <p:cBhvr additive="base">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
                                            <p:txEl>
                                              <p:pRg st="2" end="2"/>
                                            </p:txEl>
                                          </p:spTgt>
                                        </p:tgtEl>
                                        <p:attrNameLst>
                                          <p:attrName>style.visibility</p:attrName>
                                        </p:attrNameLst>
                                      </p:cBhvr>
                                      <p:to>
                                        <p:strVal val="visible"/>
                                      </p:to>
                                    </p:set>
                                    <p:anim calcmode="lin" valueType="num">
                                      <p:cBhvr additive="base">
                                        <p:cTn id="24"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8">
                                            <p:txEl>
                                              <p:pRg st="3" end="3"/>
                                            </p:txEl>
                                          </p:spTgt>
                                        </p:tgtEl>
                                        <p:attrNameLst>
                                          <p:attrName>style.visibility</p:attrName>
                                        </p:attrNameLst>
                                      </p:cBhvr>
                                      <p:to>
                                        <p:strVal val="visible"/>
                                      </p:to>
                                    </p:set>
                                    <p:anim calcmode="lin" valueType="num">
                                      <p:cBhvr additive="base">
                                        <p:cTn id="30"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Turinio vietos rezervavimo ženklas 7" descr="Studying in the stacks.preview.jpg"/>
          <p:cNvPicPr>
            <a:picLocks noGrp="1" noChangeAspect="1"/>
          </p:cNvPicPr>
          <p:nvPr>
            <p:ph sz="quarter" idx="2"/>
          </p:nvPr>
        </p:nvPicPr>
        <p:blipFill>
          <a:blip r:embed="rId3"/>
          <a:stretch>
            <a:fillRect/>
          </a:stretch>
        </p:blipFill>
        <p:spPr>
          <a:xfrm>
            <a:off x="571472" y="1357298"/>
            <a:ext cx="3632490" cy="4391040"/>
          </a:xfrm>
        </p:spPr>
      </p:pic>
      <p:sp>
        <p:nvSpPr>
          <p:cNvPr id="6" name="Turinio vietos rezervavimo ženklas 5"/>
          <p:cNvSpPr>
            <a:spLocks noGrp="1"/>
          </p:cNvSpPr>
          <p:nvPr>
            <p:ph sz="quarter" idx="4"/>
          </p:nvPr>
        </p:nvSpPr>
        <p:spPr>
          <a:xfrm>
            <a:off x="4371975" y="1357298"/>
            <a:ext cx="3657600" cy="4891102"/>
          </a:xfrm>
        </p:spPr>
        <p:txBody>
          <a:bodyPr>
            <a:normAutofit fontScale="85000" lnSpcReduction="20000"/>
          </a:bodyPr>
          <a:lstStyle/>
          <a:p>
            <a:r>
              <a:rPr lang="lt-LT" dirty="0" smtClean="0"/>
              <a:t>Tai veiksmo ir elgesio suvokimas kartojantis situacijai.</a:t>
            </a:r>
          </a:p>
          <a:p>
            <a:r>
              <a:rPr lang="lt-LT" dirty="0" smtClean="0"/>
              <a:t>Išmokimas yra įgytas elgesys.</a:t>
            </a:r>
          </a:p>
          <a:p>
            <a:r>
              <a:rPr lang="lt-LT" dirty="0" smtClean="0"/>
              <a:t>Išmokimas žymiai greitesnis bei efektyvesnis, kai neutralus dirgiklis asocijuojasi su kažkuo svarbiu, žinomu. </a:t>
            </a:r>
          </a:p>
          <a:p>
            <a:r>
              <a:rPr lang="lt-LT" dirty="0" smtClean="0"/>
              <a:t>Svarbiausias žmogui yra išmokimas stebint, mėgdžiojant, o tam būtinos sąlygos: dėmesys, sugebėjimas atsiminti, fizinės galimybės atlikti elgesį, motyvacija.</a:t>
            </a:r>
            <a:br>
              <a:rPr lang="lt-LT" dirty="0" smtClean="0"/>
            </a:br>
            <a:endParaRPr lang="lt-LT" dirty="0" smtClean="0"/>
          </a:p>
          <a:p>
            <a:endParaRPr lang="lt-LT" dirty="0"/>
          </a:p>
        </p:txBody>
      </p:sp>
      <p:sp>
        <p:nvSpPr>
          <p:cNvPr id="4" name="Teksto vietos rezervavimo ženklas 3"/>
          <p:cNvSpPr>
            <a:spLocks noGrp="1"/>
          </p:cNvSpPr>
          <p:nvPr>
            <p:ph type="body" sz="quarter" idx="1"/>
          </p:nvPr>
        </p:nvSpPr>
        <p:spPr>
          <a:xfrm>
            <a:off x="4429124" y="428604"/>
            <a:ext cx="3657600" cy="658368"/>
          </a:xfrm>
        </p:spPr>
        <p:txBody>
          <a:bodyPr/>
          <a:lstStyle/>
          <a:p>
            <a:r>
              <a:rPr lang="lt-LT" dirty="0" smtClean="0"/>
              <a:t>Išmokimas</a:t>
            </a:r>
            <a:endParaRPr lang="lt-LT"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amond(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 calcmode="lin" valueType="num">
                                      <p:cBhvr additive="base">
                                        <p:cTn id="24"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ox(in)">
                                      <p:cBhvr>
                                        <p:cTn id="3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4"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ntraštė 6"/>
          <p:cNvSpPr>
            <a:spLocks noGrp="1"/>
          </p:cNvSpPr>
          <p:nvPr>
            <p:ph type="title"/>
          </p:nvPr>
        </p:nvSpPr>
        <p:spPr/>
        <p:txBody>
          <a:bodyPr/>
          <a:lstStyle/>
          <a:p>
            <a:r>
              <a:rPr lang="lt-LT" dirty="0" smtClean="0"/>
              <a:t>Intelektiniai veiksmai</a:t>
            </a:r>
            <a:endParaRPr lang="lt-LT" dirty="0"/>
          </a:p>
        </p:txBody>
      </p:sp>
      <p:sp>
        <p:nvSpPr>
          <p:cNvPr id="8" name="Turinio vietos rezervavimo ženklas 7"/>
          <p:cNvSpPr>
            <a:spLocks noGrp="1"/>
          </p:cNvSpPr>
          <p:nvPr>
            <p:ph sz="quarter" idx="1"/>
          </p:nvPr>
        </p:nvSpPr>
        <p:spPr/>
        <p:txBody>
          <a:bodyPr/>
          <a:lstStyle/>
          <a:p>
            <a:r>
              <a:rPr lang="lt-LT" dirty="0" smtClean="0"/>
              <a:t>Tai elgesys susijęs su sugebėjimu susivokti naujoje, neįprastoje situacijoje, naujų uždavinio sprendimų radimas ir taikymas.</a:t>
            </a:r>
          </a:p>
          <a:p>
            <a:r>
              <a:rPr lang="lt-LT" dirty="0" smtClean="0"/>
              <a:t>Intelektinių veiksmų elementai pastebimi ir gyvūnų elgesyje. </a:t>
            </a:r>
          </a:p>
          <a:p>
            <a:r>
              <a:rPr lang="lt-LT" dirty="0" smtClean="0"/>
              <a:t>Intelektinei veiklai būdingas abstraktus mąstymas, kuriamoji vaizduotė, loginė atmintis, valingas dėmesys ir kalba.</a:t>
            </a:r>
          </a:p>
          <a:p>
            <a:r>
              <a:rPr lang="lt-LT" dirty="0" smtClean="0"/>
              <a:t>Visa tai būdinga</a:t>
            </a:r>
            <a:r>
              <a:rPr lang="en-US" dirty="0" smtClean="0"/>
              <a:t> </a:t>
            </a:r>
            <a:r>
              <a:rPr lang="en-US" dirty="0" err="1" smtClean="0"/>
              <a:t>tik</a:t>
            </a:r>
            <a:r>
              <a:rPr lang="lt-LT" dirty="0" smtClean="0"/>
              <a:t> žmogui.</a:t>
            </a:r>
            <a:endParaRPr lang="lt-LT"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xEl>
                                              <p:pRg st="1" end="1"/>
                                            </p:txEl>
                                          </p:spTgt>
                                        </p:tgtEl>
                                        <p:attrNameLst>
                                          <p:attrName>style.visibility</p:attrName>
                                        </p:attrNameLst>
                                      </p:cBhvr>
                                      <p:to>
                                        <p:strVal val="visible"/>
                                      </p:to>
                                    </p:set>
                                    <p:anim calcmode="lin" valueType="num">
                                      <p:cBhvr additive="base">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
                                            <p:txEl>
                                              <p:pRg st="2" end="2"/>
                                            </p:txEl>
                                          </p:spTgt>
                                        </p:tgtEl>
                                        <p:attrNameLst>
                                          <p:attrName>style.visibility</p:attrName>
                                        </p:attrNameLst>
                                      </p:cBhvr>
                                      <p:to>
                                        <p:strVal val="visible"/>
                                      </p:to>
                                    </p:set>
                                    <p:anim calcmode="lin" valueType="num">
                                      <p:cBhvr additive="base">
                                        <p:cTn id="24"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8">
                                            <p:txEl>
                                              <p:pRg st="3" end="3"/>
                                            </p:txEl>
                                          </p:spTgt>
                                        </p:tgtEl>
                                        <p:attrNameLst>
                                          <p:attrName>style.visibility</p:attrName>
                                        </p:attrNameLst>
                                      </p:cBhvr>
                                      <p:to>
                                        <p:strVal val="visible"/>
                                      </p:to>
                                    </p:set>
                                    <p:anim calcmode="lin" valueType="num">
                                      <p:cBhvr additive="base">
                                        <p:cTn id="30"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dirty="0" smtClean="0"/>
              <a:t>Intelektas. Įgimta ar įgyta?</a:t>
            </a:r>
            <a:endParaRPr lang="lt-LT" dirty="0"/>
          </a:p>
        </p:txBody>
      </p:sp>
      <p:sp>
        <p:nvSpPr>
          <p:cNvPr id="3" name="Turinio vietos rezervavimo ženklas 2"/>
          <p:cNvSpPr>
            <a:spLocks noGrp="1"/>
          </p:cNvSpPr>
          <p:nvPr>
            <p:ph sz="quarter" idx="1"/>
          </p:nvPr>
        </p:nvSpPr>
        <p:spPr/>
        <p:txBody>
          <a:bodyPr/>
          <a:lstStyle/>
          <a:p>
            <a:r>
              <a:rPr lang="lt-LT" dirty="0" smtClean="0"/>
              <a:t>Kiekvienas žmogus paveldi skirtingus protinius sugebėjimus, kiekvienas iš jų skirtingai vystosi, kiekvieną iš jų lydi sėkmė arba nesėkmė jo gyvenime. </a:t>
            </a:r>
          </a:p>
          <a:p>
            <a:r>
              <a:rPr lang="lt-LT" dirty="0" smtClean="0"/>
              <a:t>Mokslininkai taip pat teigia, kad genetiškai savitos mūsų savybės veikia mūsų patirtį: jos verčia kitus skatinti mus plėtoti prigimtinius gabumus, jos taip pat verčia mus pasirinkti tinkamą aplinką. </a:t>
            </a:r>
          </a:p>
          <a:p>
            <a:r>
              <a:rPr lang="lt-LT" dirty="0" smtClean="0"/>
              <a:t>Tobuliausia, žinoma, būtų paveldėti genus labai protingų tėvų ir gyventi tobuloje aplinkoje. Būtent šiuo atveju užauga žmonės – asmenybės.</a:t>
            </a:r>
            <a:endParaRPr lang="lt-LT"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sz="quarter" idx="1"/>
          </p:nvPr>
        </p:nvSpPr>
        <p:spPr>
          <a:xfrm>
            <a:off x="428596" y="2214554"/>
            <a:ext cx="7467600" cy="4873752"/>
          </a:xfrm>
        </p:spPr>
        <p:txBody>
          <a:bodyPr>
            <a:normAutofit/>
          </a:bodyPr>
          <a:lstStyle/>
          <a:p>
            <a:pPr>
              <a:buNone/>
            </a:pPr>
            <a:r>
              <a:rPr lang="lt-LT" dirty="0" smtClean="0"/>
              <a:t>   </a:t>
            </a:r>
            <a:r>
              <a:rPr lang="en-US" dirty="0" err="1" smtClean="0"/>
              <a:t>Elgesys</a:t>
            </a:r>
            <a:r>
              <a:rPr lang="en-US" dirty="0" smtClean="0"/>
              <a:t> </a:t>
            </a:r>
            <a:r>
              <a:rPr lang="en-US" dirty="0" err="1" smtClean="0"/>
              <a:t>yra</a:t>
            </a:r>
            <a:r>
              <a:rPr lang="en-US" dirty="0" smtClean="0"/>
              <a:t> </a:t>
            </a:r>
            <a:r>
              <a:rPr lang="lt-LT" dirty="0" smtClean="0"/>
              <a:t>tas išdavikas, kuris nepripažįsta jokių paslapčių. Jis gyvais faktais parodo ar žmogus kultūringas ar ne, koks jo mąstymo tipas, ar jis išmintingas ar ne, ar jis žmogiškai pažangus, doras, taikus, koks jo turimas įgimtų bei įgytų instinktų fondas, kokia kryptimi linkęs veikti jo protas.</a:t>
            </a:r>
            <a:endParaRPr lang="lt-LT"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dirty="0" smtClean="0"/>
              <a:t>Elgesio apibūdinimas</a:t>
            </a:r>
            <a:endParaRPr lang="lt-LT" dirty="0"/>
          </a:p>
        </p:txBody>
      </p:sp>
      <p:sp>
        <p:nvSpPr>
          <p:cNvPr id="3" name="Turinio vietos rezervavimo ženklas 2"/>
          <p:cNvSpPr>
            <a:spLocks noGrp="1"/>
          </p:cNvSpPr>
          <p:nvPr>
            <p:ph sz="quarter" idx="1"/>
          </p:nvPr>
        </p:nvSpPr>
        <p:spPr/>
        <p:txBody>
          <a:bodyPr/>
          <a:lstStyle/>
          <a:p>
            <a:r>
              <a:rPr lang="lt-LT" dirty="0" smtClean="0"/>
              <a:t>Tai yra organizmo veiksmų ir reakcijų į aplinką visuma.</a:t>
            </a:r>
          </a:p>
          <a:p>
            <a:r>
              <a:rPr lang="lt-LT" dirty="0" smtClean="0"/>
              <a:t>Elgesys gali būti sąmoningai suvokiamas arba pasąmoningas.</a:t>
            </a:r>
          </a:p>
          <a:p>
            <a:r>
              <a:rPr lang="lt-LT" dirty="0" smtClean="0"/>
              <a:t>Laikoma, kad kuo nervų sistema sudėtingesnė, tuo sudėtingesnis yra ir elgesys.</a:t>
            </a:r>
          </a:p>
          <a:p>
            <a:r>
              <a:rPr lang="lt-LT" dirty="0" smtClean="0"/>
              <a:t>Paprastai organizmai su sudėtingomis nervų sistemomis lengviau išmoksta naujų reakcijų ir taip keičia savo elgesį.</a:t>
            </a:r>
            <a:endParaRPr lang="lt-LT"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Turinio vietos rezervavimo ženklas 14" descr="image127.jpg"/>
          <p:cNvPicPr>
            <a:picLocks noGrp="1" noChangeAspect="1"/>
          </p:cNvPicPr>
          <p:nvPr>
            <p:ph sz="quarter" idx="2"/>
          </p:nvPr>
        </p:nvPicPr>
        <p:blipFill>
          <a:blip r:embed="rId3"/>
          <a:stretch>
            <a:fillRect/>
          </a:stretch>
        </p:blipFill>
        <p:spPr>
          <a:xfrm>
            <a:off x="571472" y="357166"/>
            <a:ext cx="2660802" cy="6116789"/>
          </a:xfrm>
        </p:spPr>
      </p:pic>
      <p:sp>
        <p:nvSpPr>
          <p:cNvPr id="21" name="Turinio vietos rezervavimo ženklas 20"/>
          <p:cNvSpPr>
            <a:spLocks noGrp="1"/>
          </p:cNvSpPr>
          <p:nvPr>
            <p:ph sz="quarter" idx="4"/>
          </p:nvPr>
        </p:nvSpPr>
        <p:spPr>
          <a:xfrm>
            <a:off x="4371975" y="1142984"/>
            <a:ext cx="3657600" cy="5105416"/>
          </a:xfrm>
        </p:spPr>
        <p:txBody>
          <a:bodyPr/>
          <a:lstStyle/>
          <a:p>
            <a:r>
              <a:rPr lang="lt-LT" dirty="0" smtClean="0"/>
              <a:t>Žuvies</a:t>
            </a:r>
          </a:p>
          <a:p>
            <a:pPr>
              <a:buNone/>
            </a:pPr>
            <a:endParaRPr lang="lt-LT" dirty="0" smtClean="0"/>
          </a:p>
          <a:p>
            <a:r>
              <a:rPr lang="lt-LT" dirty="0" smtClean="0"/>
              <a:t>Roplio</a:t>
            </a:r>
          </a:p>
          <a:p>
            <a:pPr>
              <a:buNone/>
            </a:pPr>
            <a:endParaRPr lang="lt-LT" dirty="0" smtClean="0"/>
          </a:p>
          <a:p>
            <a:r>
              <a:rPr lang="lt-LT" dirty="0" smtClean="0"/>
              <a:t>Paukščio</a:t>
            </a:r>
          </a:p>
          <a:p>
            <a:pPr>
              <a:buNone/>
            </a:pPr>
            <a:endParaRPr lang="lt-LT" dirty="0" smtClean="0"/>
          </a:p>
          <a:p>
            <a:r>
              <a:rPr lang="lt-LT" dirty="0" smtClean="0"/>
              <a:t>Žinduolio</a:t>
            </a:r>
          </a:p>
          <a:p>
            <a:endParaRPr lang="lt-LT" dirty="0" smtClean="0"/>
          </a:p>
          <a:p>
            <a:r>
              <a:rPr lang="lt-LT" dirty="0" smtClean="0"/>
              <a:t>Beždžionės</a:t>
            </a:r>
          </a:p>
          <a:p>
            <a:endParaRPr lang="lt-LT" dirty="0" smtClean="0"/>
          </a:p>
          <a:p>
            <a:r>
              <a:rPr lang="lt-LT" dirty="0" smtClean="0"/>
              <a:t>Žmogaus</a:t>
            </a:r>
          </a:p>
          <a:p>
            <a:endParaRPr lang="lt-LT" dirty="0" smtClean="0"/>
          </a:p>
          <a:p>
            <a:pPr>
              <a:buNone/>
            </a:pPr>
            <a:endParaRPr lang="lt-LT" dirty="0"/>
          </a:p>
        </p:txBody>
      </p:sp>
      <p:sp>
        <p:nvSpPr>
          <p:cNvPr id="20" name="Teksto vietos rezervavimo ženklas 19"/>
          <p:cNvSpPr>
            <a:spLocks noGrp="1"/>
          </p:cNvSpPr>
          <p:nvPr>
            <p:ph type="body" sz="quarter" idx="3"/>
          </p:nvPr>
        </p:nvSpPr>
        <p:spPr>
          <a:xfrm>
            <a:off x="4357686" y="357166"/>
            <a:ext cx="3657600" cy="658368"/>
          </a:xfrm>
        </p:spPr>
        <p:txBody>
          <a:bodyPr/>
          <a:lstStyle/>
          <a:p>
            <a:r>
              <a:rPr lang="lt-LT" dirty="0" smtClean="0"/>
              <a:t>Galvos smegenų išsivystymo lygiai:</a:t>
            </a:r>
            <a:endParaRPr lang="lt-LT"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diamond(in)">
                                      <p:cBhvr>
                                        <p:cTn id="7" dur="1000"/>
                                        <p:tgtEl>
                                          <p:spTgt spid="2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ox(in)">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1">
                                            <p:txEl>
                                              <p:pRg st="0" end="0"/>
                                            </p:txEl>
                                          </p:spTgt>
                                        </p:tgtEl>
                                        <p:attrNameLst>
                                          <p:attrName>style.visibility</p:attrName>
                                        </p:attrNameLst>
                                      </p:cBhvr>
                                      <p:to>
                                        <p:strVal val="visible"/>
                                      </p:to>
                                    </p:set>
                                    <p:anim calcmode="lin" valueType="num">
                                      <p:cBhvr additive="base">
                                        <p:cTn id="17"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1">
                                            <p:txEl>
                                              <p:pRg st="2" end="2"/>
                                            </p:txEl>
                                          </p:spTgt>
                                        </p:tgtEl>
                                        <p:attrNameLst>
                                          <p:attrName>style.visibility</p:attrName>
                                        </p:attrNameLst>
                                      </p:cBhvr>
                                      <p:to>
                                        <p:strVal val="visible"/>
                                      </p:to>
                                    </p:set>
                                    <p:anim calcmode="lin" valueType="num">
                                      <p:cBhvr additive="base">
                                        <p:cTn id="23" dur="500" fill="hold"/>
                                        <p:tgtEl>
                                          <p:spTgt spid="21">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1">
                                            <p:txEl>
                                              <p:pRg st="4" end="4"/>
                                            </p:txEl>
                                          </p:spTgt>
                                        </p:tgtEl>
                                        <p:attrNameLst>
                                          <p:attrName>style.visibility</p:attrName>
                                        </p:attrNameLst>
                                      </p:cBhvr>
                                      <p:to>
                                        <p:strVal val="visible"/>
                                      </p:to>
                                    </p:set>
                                    <p:anim calcmode="lin" valueType="num">
                                      <p:cBhvr additive="base">
                                        <p:cTn id="29" dur="500" fill="hold"/>
                                        <p:tgtEl>
                                          <p:spTgt spid="21">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1">
                                            <p:txEl>
                                              <p:pRg st="6" end="6"/>
                                            </p:txEl>
                                          </p:spTgt>
                                        </p:tgtEl>
                                        <p:attrNameLst>
                                          <p:attrName>style.visibility</p:attrName>
                                        </p:attrNameLst>
                                      </p:cBhvr>
                                      <p:to>
                                        <p:strVal val="visible"/>
                                      </p:to>
                                    </p:set>
                                    <p:anim calcmode="lin" valueType="num">
                                      <p:cBhvr additive="base">
                                        <p:cTn id="35" dur="500" fill="hold"/>
                                        <p:tgtEl>
                                          <p:spTgt spid="21">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21">
                                            <p:txEl>
                                              <p:pRg st="8" end="8"/>
                                            </p:txEl>
                                          </p:spTgt>
                                        </p:tgtEl>
                                        <p:attrNameLst>
                                          <p:attrName>style.visibility</p:attrName>
                                        </p:attrNameLst>
                                      </p:cBhvr>
                                      <p:to>
                                        <p:strVal val="visible"/>
                                      </p:to>
                                    </p:set>
                                    <p:anim calcmode="lin" valueType="num">
                                      <p:cBhvr additive="base">
                                        <p:cTn id="41" dur="500" fill="hold"/>
                                        <p:tgtEl>
                                          <p:spTgt spid="21">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1">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21">
                                            <p:txEl>
                                              <p:pRg st="10" end="10"/>
                                            </p:txEl>
                                          </p:spTgt>
                                        </p:tgtEl>
                                        <p:attrNameLst>
                                          <p:attrName>style.visibility</p:attrName>
                                        </p:attrNameLst>
                                      </p:cBhvr>
                                      <p:to>
                                        <p:strVal val="visible"/>
                                      </p:to>
                                    </p:set>
                                    <p:anim calcmode="lin" valueType="num">
                                      <p:cBhvr additive="base">
                                        <p:cTn id="47" dur="500" fill="hold"/>
                                        <p:tgtEl>
                                          <p:spTgt spid="21">
                                            <p:txEl>
                                              <p:pRg st="10" end="1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1">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P spid="20"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en-US" dirty="0" err="1" smtClean="0"/>
              <a:t>Elgesio</a:t>
            </a:r>
            <a:r>
              <a:rPr lang="lt-LT" dirty="0" smtClean="0"/>
              <a:t> rūšys</a:t>
            </a:r>
            <a:r>
              <a:rPr lang="en-US" dirty="0" smtClean="0"/>
              <a:t>:</a:t>
            </a:r>
            <a:endParaRPr lang="lt-LT" dirty="0"/>
          </a:p>
        </p:txBody>
      </p:sp>
      <p:sp>
        <p:nvSpPr>
          <p:cNvPr id="3" name="Turinio vietos rezervavimo ženklas 2"/>
          <p:cNvSpPr>
            <a:spLocks noGrp="1"/>
          </p:cNvSpPr>
          <p:nvPr>
            <p:ph sz="quarter" idx="1"/>
          </p:nvPr>
        </p:nvSpPr>
        <p:spPr/>
        <p:txBody>
          <a:bodyPr>
            <a:normAutofit lnSpcReduction="10000"/>
          </a:bodyPr>
          <a:lstStyle/>
          <a:p>
            <a:r>
              <a:rPr lang="lt-LT" dirty="0" smtClean="0"/>
              <a:t>Taksis</a:t>
            </a:r>
          </a:p>
          <a:p>
            <a:endParaRPr lang="lt-LT" dirty="0" smtClean="0"/>
          </a:p>
          <a:p>
            <a:r>
              <a:rPr lang="lt-LT" dirty="0" smtClean="0"/>
              <a:t>Refleksas</a:t>
            </a:r>
          </a:p>
          <a:p>
            <a:endParaRPr lang="lt-LT" dirty="0" smtClean="0"/>
          </a:p>
          <a:p>
            <a:r>
              <a:rPr lang="lt-LT" dirty="0" smtClean="0"/>
              <a:t>Instinktas (instinktyvus elgesys)</a:t>
            </a:r>
          </a:p>
          <a:p>
            <a:endParaRPr lang="lt-LT" dirty="0" smtClean="0"/>
          </a:p>
          <a:p>
            <a:r>
              <a:rPr lang="lt-LT" dirty="0" smtClean="0"/>
              <a:t>Įgūdžiai</a:t>
            </a:r>
          </a:p>
          <a:p>
            <a:endParaRPr lang="lt-LT" dirty="0" smtClean="0"/>
          </a:p>
          <a:p>
            <a:r>
              <a:rPr lang="lt-LT" dirty="0" smtClean="0"/>
              <a:t>Įpročiai</a:t>
            </a:r>
          </a:p>
          <a:p>
            <a:endParaRPr lang="lt-LT" dirty="0" smtClean="0"/>
          </a:p>
          <a:p>
            <a:r>
              <a:rPr lang="lt-LT" dirty="0" smtClean="0"/>
              <a:t>Intelektinis išmokimas</a:t>
            </a:r>
            <a:endParaRPr lang="lt-LT"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 calcmode="lin" valueType="num">
                                      <p:cBhvr additive="base">
                                        <p:cTn id="3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 calcmode="lin" valueType="num">
                                      <p:cBhvr additive="base">
                                        <p:cTn id="3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10" end="10"/>
                                            </p:txEl>
                                          </p:spTgt>
                                        </p:tgtEl>
                                        <p:attrNameLst>
                                          <p:attrName>style.visibility</p:attrName>
                                        </p:attrNameLst>
                                      </p:cBhvr>
                                      <p:to>
                                        <p:strVal val="visible"/>
                                      </p:to>
                                    </p:set>
                                    <p:anim calcmode="lin" valueType="num">
                                      <p:cBhvr additive="base">
                                        <p:cTn id="4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Turinio vietos rezervavimo ženklas 9" descr="071204_butterflies_vmed_11a.widec.jpg"/>
          <p:cNvPicPr>
            <a:picLocks noGrp="1" noChangeAspect="1"/>
          </p:cNvPicPr>
          <p:nvPr>
            <p:ph sz="quarter" idx="2"/>
          </p:nvPr>
        </p:nvPicPr>
        <p:blipFill>
          <a:blip r:embed="rId2"/>
          <a:stretch>
            <a:fillRect/>
          </a:stretch>
        </p:blipFill>
        <p:spPr>
          <a:xfrm>
            <a:off x="785786" y="1214422"/>
            <a:ext cx="3122945" cy="4600580"/>
          </a:xfrm>
        </p:spPr>
      </p:pic>
      <p:sp>
        <p:nvSpPr>
          <p:cNvPr id="12" name="Turinio vietos rezervavimo ženklas 11"/>
          <p:cNvSpPr>
            <a:spLocks noGrp="1"/>
          </p:cNvSpPr>
          <p:nvPr>
            <p:ph sz="quarter" idx="4"/>
          </p:nvPr>
        </p:nvSpPr>
        <p:spPr>
          <a:xfrm>
            <a:off x="4286248" y="2071678"/>
            <a:ext cx="3657600" cy="3886200"/>
          </a:xfrm>
        </p:spPr>
        <p:txBody>
          <a:bodyPr>
            <a:normAutofit lnSpcReduction="10000"/>
          </a:bodyPr>
          <a:lstStyle/>
          <a:p>
            <a:r>
              <a:rPr lang="lt-LT" dirty="0" smtClean="0"/>
              <a:t>Tai gyvūno kūno orientacija arba judėjimas nuolatinio dirgiklio atžvilgiu, jo reakcija į fizinius arba cheminius poveikius.</a:t>
            </a:r>
          </a:p>
          <a:p>
            <a:r>
              <a:rPr lang="lt-LT" dirty="0" smtClean="0"/>
              <a:t>Juos lemia dirgiklio poveikis.</a:t>
            </a:r>
          </a:p>
          <a:p>
            <a:r>
              <a:rPr lang="lt-LT" dirty="0" smtClean="0"/>
              <a:t>Taksiai būna teigiami ir neigiami.</a:t>
            </a:r>
          </a:p>
        </p:txBody>
      </p:sp>
      <p:sp>
        <p:nvSpPr>
          <p:cNvPr id="11" name="Teksto vietos rezervavimo ženklas 10"/>
          <p:cNvSpPr>
            <a:spLocks noGrp="1"/>
          </p:cNvSpPr>
          <p:nvPr>
            <p:ph type="body" sz="quarter" idx="3"/>
          </p:nvPr>
        </p:nvSpPr>
        <p:spPr>
          <a:xfrm>
            <a:off x="4357686" y="1214422"/>
            <a:ext cx="3657624" cy="642942"/>
          </a:xfrm>
        </p:spPr>
        <p:txBody>
          <a:bodyPr/>
          <a:lstStyle/>
          <a:p>
            <a:r>
              <a:rPr lang="lt-LT" dirty="0" smtClean="0"/>
              <a:t>Taksis</a:t>
            </a:r>
            <a:endParaRPr lang="lt-LT"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diamond(in)">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 calcmode="lin" valueType="num">
                                      <p:cBhvr additive="base">
                                        <p:cTn id="12"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2">
                                            <p:txEl>
                                              <p:pRg st="1" end="1"/>
                                            </p:txEl>
                                          </p:spTgt>
                                        </p:tgtEl>
                                        <p:attrNameLst>
                                          <p:attrName>style.visibility</p:attrName>
                                        </p:attrNameLst>
                                      </p:cBhvr>
                                      <p:to>
                                        <p:strVal val="visible"/>
                                      </p:to>
                                    </p:set>
                                    <p:anim calcmode="lin" valueType="num">
                                      <p:cBhvr additive="base">
                                        <p:cTn id="18"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2">
                                            <p:txEl>
                                              <p:pRg st="2" end="2"/>
                                            </p:txEl>
                                          </p:spTgt>
                                        </p:tgtEl>
                                        <p:attrNameLst>
                                          <p:attrName>style.visibility</p:attrName>
                                        </p:attrNameLst>
                                      </p:cBhvr>
                                      <p:to>
                                        <p:strVal val="visible"/>
                                      </p:to>
                                    </p:set>
                                    <p:anim calcmode="lin" valueType="num">
                                      <p:cBhvr additive="base">
                                        <p:cTn id="24"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 presetClass="entr" presetSubtype="16"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box(in)">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1"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ntraštė 6"/>
          <p:cNvSpPr>
            <a:spLocks noGrp="1"/>
          </p:cNvSpPr>
          <p:nvPr>
            <p:ph type="title"/>
          </p:nvPr>
        </p:nvSpPr>
        <p:spPr/>
        <p:txBody>
          <a:bodyPr/>
          <a:lstStyle/>
          <a:p>
            <a:r>
              <a:rPr lang="lt-LT" dirty="0" smtClean="0"/>
              <a:t>Refleksas</a:t>
            </a:r>
            <a:endParaRPr lang="lt-LT" dirty="0"/>
          </a:p>
        </p:txBody>
      </p:sp>
      <p:sp>
        <p:nvSpPr>
          <p:cNvPr id="8" name="Turinio vietos rezervavimo ženklas 7"/>
          <p:cNvSpPr>
            <a:spLocks noGrp="1"/>
          </p:cNvSpPr>
          <p:nvPr>
            <p:ph sz="quarter" idx="1"/>
          </p:nvPr>
        </p:nvSpPr>
        <p:spPr/>
        <p:txBody>
          <a:bodyPr/>
          <a:lstStyle/>
          <a:p>
            <a:r>
              <a:rPr lang="lt-LT" dirty="0" smtClean="0"/>
              <a:t>Tai organizmo reakcija į gyvybiškai reikšmingą dirgiklį. </a:t>
            </a:r>
          </a:p>
          <a:p>
            <a:r>
              <a:rPr lang="lt-LT" dirty="0" smtClean="0"/>
              <a:t>Nesąlyginiu refleksu vadinama reakcija, kuri yra įgimta.</a:t>
            </a:r>
          </a:p>
          <a:p>
            <a:r>
              <a:rPr lang="lt-LT" dirty="0" smtClean="0"/>
              <a:t>Pagal funkcinę paskirtį nesąlyginiai refleksai skirstomi į: mitybos, gynybos, lyties, orientacinius, judėjimo ir kt.</a:t>
            </a:r>
          </a:p>
          <a:p>
            <a:r>
              <a:rPr lang="lt-LT" dirty="0" smtClean="0"/>
              <a:t>Sąlyginiai refleksai susidaro tada, kai tam tikru būdu reaguojama į nespecifinį dirgiklį.</a:t>
            </a:r>
            <a:endParaRPr lang="lt-LT"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xEl>
                                              <p:pRg st="1" end="1"/>
                                            </p:txEl>
                                          </p:spTgt>
                                        </p:tgtEl>
                                        <p:attrNameLst>
                                          <p:attrName>style.visibility</p:attrName>
                                        </p:attrNameLst>
                                      </p:cBhvr>
                                      <p:to>
                                        <p:strVal val="visible"/>
                                      </p:to>
                                    </p:set>
                                    <p:anim calcmode="lin" valueType="num">
                                      <p:cBhvr additive="base">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
                                            <p:txEl>
                                              <p:pRg st="2" end="2"/>
                                            </p:txEl>
                                          </p:spTgt>
                                        </p:tgtEl>
                                        <p:attrNameLst>
                                          <p:attrName>style.visibility</p:attrName>
                                        </p:attrNameLst>
                                      </p:cBhvr>
                                      <p:to>
                                        <p:strVal val="visible"/>
                                      </p:to>
                                    </p:set>
                                    <p:anim calcmode="lin" valueType="num">
                                      <p:cBhvr additive="base">
                                        <p:cTn id="24"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8">
                                            <p:txEl>
                                              <p:pRg st="3" end="3"/>
                                            </p:txEl>
                                          </p:spTgt>
                                        </p:tgtEl>
                                        <p:attrNameLst>
                                          <p:attrName>style.visibility</p:attrName>
                                        </p:attrNameLst>
                                      </p:cBhvr>
                                      <p:to>
                                        <p:strVal val="visible"/>
                                      </p:to>
                                    </p:set>
                                    <p:anim calcmode="lin" valueType="num">
                                      <p:cBhvr additive="base">
                                        <p:cTn id="30"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urinio vietos rezervavimo ženklas 5"/>
          <p:cNvSpPr>
            <a:spLocks noGrp="1"/>
          </p:cNvSpPr>
          <p:nvPr>
            <p:ph sz="quarter" idx="2"/>
          </p:nvPr>
        </p:nvSpPr>
        <p:spPr>
          <a:xfrm>
            <a:off x="457200" y="1357298"/>
            <a:ext cx="3657600" cy="4891102"/>
          </a:xfrm>
        </p:spPr>
        <p:txBody>
          <a:bodyPr>
            <a:normAutofit fontScale="92500" lnSpcReduction="20000"/>
          </a:bodyPr>
          <a:lstStyle/>
          <a:p>
            <a:r>
              <a:rPr lang="lt-LT" dirty="0" smtClean="0"/>
              <a:t>Ką naujagimiai gali daryti - įgimti refleksai.</a:t>
            </a:r>
          </a:p>
          <a:p>
            <a:r>
              <a:rPr lang="lt-LT" dirty="0" smtClean="0"/>
              <a:t>Atsiradus tam tikram dirgikliui, veikia kaip iš anksto užprogramuoti. </a:t>
            </a:r>
          </a:p>
          <a:p>
            <a:r>
              <a:rPr lang="lt-LT" dirty="0" smtClean="0"/>
              <a:t>Kai kurie refleksai išlieka visam gyvenimui, kiti augant išnyksta.</a:t>
            </a:r>
          </a:p>
          <a:p>
            <a:r>
              <a:rPr lang="en-US" dirty="0" smtClean="0"/>
              <a:t>N</a:t>
            </a:r>
            <a:r>
              <a:rPr lang="lt-LT" dirty="0" smtClean="0"/>
              <a:t>ardymo  refleksas: jei staiga ant kūdikio veido užtyška vandens, jo širdis ima plakti lėčiau. Jei vaikas panyra į vandenį, jis nustoja kvėpuoti ir gali plaukti po vandeniu.</a:t>
            </a:r>
            <a:endParaRPr lang="lt-LT" dirty="0"/>
          </a:p>
        </p:txBody>
      </p:sp>
      <p:pic>
        <p:nvPicPr>
          <p:cNvPr id="9" name="Turinio vietos rezervavimo ženklas 8" descr="zen03.jpg"/>
          <p:cNvPicPr>
            <a:picLocks noGrp="1" noChangeAspect="1"/>
          </p:cNvPicPr>
          <p:nvPr>
            <p:ph sz="quarter" idx="4"/>
          </p:nvPr>
        </p:nvPicPr>
        <p:blipFill>
          <a:blip r:embed="rId2"/>
          <a:stretch>
            <a:fillRect/>
          </a:stretch>
        </p:blipFill>
        <p:spPr>
          <a:xfrm>
            <a:off x="4357687" y="1357298"/>
            <a:ext cx="4050352" cy="4924440"/>
          </a:xfrm>
        </p:spPr>
      </p:pic>
      <p:sp>
        <p:nvSpPr>
          <p:cNvPr id="5" name="Teksto vietos rezervavimo ženklas 4"/>
          <p:cNvSpPr>
            <a:spLocks noGrp="1"/>
          </p:cNvSpPr>
          <p:nvPr>
            <p:ph type="body" sz="quarter" idx="1"/>
          </p:nvPr>
        </p:nvSpPr>
        <p:spPr>
          <a:xfrm>
            <a:off x="428596" y="357166"/>
            <a:ext cx="3657600" cy="658368"/>
          </a:xfrm>
        </p:spPr>
        <p:txBody>
          <a:bodyPr/>
          <a:lstStyle/>
          <a:p>
            <a:r>
              <a:rPr lang="lt-LT" dirty="0" smtClean="0"/>
              <a:t>Pirmieji kūdikio refleksai</a:t>
            </a:r>
            <a:endParaRPr lang="lt-LT"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amond(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 calcmode="lin" valueType="num">
                                      <p:cBhvr additive="base">
                                        <p:cTn id="24"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box(in)">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5"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ntraštė 6"/>
          <p:cNvSpPr>
            <a:spLocks noGrp="1"/>
          </p:cNvSpPr>
          <p:nvPr>
            <p:ph type="title"/>
          </p:nvPr>
        </p:nvSpPr>
        <p:spPr/>
        <p:txBody>
          <a:bodyPr/>
          <a:lstStyle/>
          <a:p>
            <a:r>
              <a:rPr lang="lt-LT" dirty="0" smtClean="0"/>
              <a:t>Instinktas</a:t>
            </a:r>
            <a:endParaRPr lang="lt-LT" dirty="0"/>
          </a:p>
        </p:txBody>
      </p:sp>
      <p:sp>
        <p:nvSpPr>
          <p:cNvPr id="8" name="Turinio vietos rezervavimo ženklas 7"/>
          <p:cNvSpPr>
            <a:spLocks noGrp="1"/>
          </p:cNvSpPr>
          <p:nvPr>
            <p:ph sz="quarter" idx="1"/>
          </p:nvPr>
        </p:nvSpPr>
        <p:spPr/>
        <p:txBody>
          <a:bodyPr/>
          <a:lstStyle/>
          <a:p>
            <a:r>
              <a:rPr lang="lt-LT" dirty="0" smtClean="0"/>
              <a:t>Tai paveldėtas elgsenos komponentas, kurio vyksmą lemia vidiniai ir išoriniai veiksniai.</a:t>
            </a:r>
          </a:p>
          <a:p>
            <a:r>
              <a:rPr lang="lt-LT" dirty="0" smtClean="0"/>
              <a:t>Instinktyvūs elgesiai yra paveldėti, jų nereikia išmokti.</a:t>
            </a:r>
          </a:p>
          <a:p>
            <a:r>
              <a:rPr lang="lt-LT" dirty="0" smtClean="0"/>
              <a:t>Visų tos pačios rūšies individų jie atliekami vienodai ir nesąmoningai.</a:t>
            </a:r>
          </a:p>
          <a:p>
            <a:r>
              <a:rPr lang="lt-LT" dirty="0" smtClean="0"/>
              <a:t>Jei instinktyvus veiksmas nutraukiamas, jis vėl pradedamas iš pradžių. </a:t>
            </a:r>
            <a:endParaRPr lang="lt-LT"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xEl>
                                              <p:pRg st="1" end="1"/>
                                            </p:txEl>
                                          </p:spTgt>
                                        </p:tgtEl>
                                        <p:attrNameLst>
                                          <p:attrName>style.visibility</p:attrName>
                                        </p:attrNameLst>
                                      </p:cBhvr>
                                      <p:to>
                                        <p:strVal val="visible"/>
                                      </p:to>
                                    </p:set>
                                    <p:anim calcmode="lin" valueType="num">
                                      <p:cBhvr additive="base">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
                                            <p:txEl>
                                              <p:pRg st="2" end="2"/>
                                            </p:txEl>
                                          </p:spTgt>
                                        </p:tgtEl>
                                        <p:attrNameLst>
                                          <p:attrName>style.visibility</p:attrName>
                                        </p:attrNameLst>
                                      </p:cBhvr>
                                      <p:to>
                                        <p:strVal val="visible"/>
                                      </p:to>
                                    </p:set>
                                    <p:anim calcmode="lin" valueType="num">
                                      <p:cBhvr additive="base">
                                        <p:cTn id="24"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8">
                                            <p:txEl>
                                              <p:pRg st="3" end="3"/>
                                            </p:txEl>
                                          </p:spTgt>
                                        </p:tgtEl>
                                        <p:attrNameLst>
                                          <p:attrName>style.visibility</p:attrName>
                                        </p:attrNameLst>
                                      </p:cBhvr>
                                      <p:to>
                                        <p:strVal val="visible"/>
                                      </p:to>
                                    </p:set>
                                    <p:anim calcmode="lin" valueType="num">
                                      <p:cBhvr additive="base">
                                        <p:cTn id="30"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urinio vietos rezervavimo ženklas 5"/>
          <p:cNvSpPr>
            <a:spLocks noGrp="1"/>
          </p:cNvSpPr>
          <p:nvPr>
            <p:ph sz="quarter" idx="2"/>
          </p:nvPr>
        </p:nvSpPr>
        <p:spPr>
          <a:xfrm>
            <a:off x="457200" y="1285860"/>
            <a:ext cx="3657600" cy="4962540"/>
          </a:xfrm>
        </p:spPr>
        <p:txBody>
          <a:bodyPr>
            <a:normAutofit fontScale="92500" lnSpcReduction="10000"/>
          </a:bodyPr>
          <a:lstStyle/>
          <a:p>
            <a:r>
              <a:rPr lang="lt-LT" dirty="0" smtClean="0"/>
              <a:t>Įgijimas ir turėjimas</a:t>
            </a:r>
          </a:p>
          <a:p>
            <a:r>
              <a:rPr lang="lt-LT" dirty="0" smtClean="0"/>
              <a:t>Medžioklė</a:t>
            </a:r>
          </a:p>
          <a:p>
            <a:r>
              <a:rPr lang="lt-LT" dirty="0" smtClean="0"/>
              <a:t>Rinkimas ir kaupimas</a:t>
            </a:r>
          </a:p>
          <a:p>
            <a:r>
              <a:rPr lang="lt-LT" dirty="0" smtClean="0"/>
              <a:t>Būstas</a:t>
            </a:r>
          </a:p>
          <a:p>
            <a:r>
              <a:rPr lang="lt-LT" dirty="0" smtClean="0"/>
              <a:t>Migracija</a:t>
            </a:r>
          </a:p>
          <a:p>
            <a:r>
              <a:rPr lang="lt-LT" dirty="0" smtClean="0"/>
              <a:t>Kova</a:t>
            </a:r>
          </a:p>
          <a:p>
            <a:r>
              <a:rPr lang="lt-LT" dirty="0" smtClean="0"/>
              <a:t>Motinystės instinktas</a:t>
            </a:r>
          </a:p>
          <a:p>
            <a:r>
              <a:rPr lang="lt-LT" dirty="0" smtClean="0"/>
              <a:t>Bendruomeniškumas</a:t>
            </a:r>
          </a:p>
          <a:p>
            <a:r>
              <a:rPr lang="lt-LT" dirty="0" smtClean="0"/>
              <a:t>Visuomeniniai instinktai</a:t>
            </a:r>
          </a:p>
          <a:p>
            <a:r>
              <a:rPr lang="lt-LT" dirty="0" smtClean="0"/>
              <a:t>Mėgdžiojimas </a:t>
            </a:r>
          </a:p>
          <a:p>
            <a:r>
              <a:rPr lang="lt-LT" dirty="0" smtClean="0"/>
              <a:t>Manipuliavimas</a:t>
            </a:r>
          </a:p>
          <a:p>
            <a:r>
              <a:rPr lang="lt-LT" dirty="0" smtClean="0"/>
              <a:t>Žaidimas</a:t>
            </a:r>
          </a:p>
          <a:p>
            <a:pPr>
              <a:buNone/>
            </a:pPr>
            <a:endParaRPr lang="lt-LT" dirty="0"/>
          </a:p>
        </p:txBody>
      </p:sp>
      <p:pic>
        <p:nvPicPr>
          <p:cNvPr id="9" name="Turinio vietos rezervavimo ženklas 8" descr="2866703893_ee7e7ded9a.jpg"/>
          <p:cNvPicPr>
            <a:picLocks noGrp="1" noChangeAspect="1"/>
          </p:cNvPicPr>
          <p:nvPr>
            <p:ph sz="quarter" idx="4"/>
          </p:nvPr>
        </p:nvPicPr>
        <p:blipFill>
          <a:blip r:embed="rId2"/>
          <a:stretch>
            <a:fillRect/>
          </a:stretch>
        </p:blipFill>
        <p:spPr>
          <a:xfrm>
            <a:off x="4857752" y="1357298"/>
            <a:ext cx="2978356" cy="4472006"/>
          </a:xfrm>
        </p:spPr>
      </p:pic>
      <p:sp>
        <p:nvSpPr>
          <p:cNvPr id="5" name="Teksto vietos rezervavimo ženklas 4"/>
          <p:cNvSpPr>
            <a:spLocks noGrp="1"/>
          </p:cNvSpPr>
          <p:nvPr>
            <p:ph type="body" sz="quarter" idx="1"/>
          </p:nvPr>
        </p:nvSpPr>
        <p:spPr>
          <a:xfrm>
            <a:off x="428596" y="428604"/>
            <a:ext cx="3657600" cy="658368"/>
          </a:xfrm>
        </p:spPr>
        <p:txBody>
          <a:bodyPr/>
          <a:lstStyle/>
          <a:p>
            <a:r>
              <a:rPr lang="lt-LT" dirty="0" smtClean="0"/>
              <a:t>Kai kurie žmogui priskiriami instinktai</a:t>
            </a:r>
            <a:endParaRPr lang="lt-LT"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amond(i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 calcmode="lin" valueType="num">
                                      <p:cBhvr additive="base">
                                        <p:cTn id="24"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6">
                                            <p:txEl>
                                              <p:pRg st="4" end="4"/>
                                            </p:txEl>
                                          </p:spTgt>
                                        </p:tgtEl>
                                        <p:attrNameLst>
                                          <p:attrName>style.visibility</p:attrName>
                                        </p:attrNameLst>
                                      </p:cBhvr>
                                      <p:to>
                                        <p:strVal val="visible"/>
                                      </p:to>
                                    </p:set>
                                    <p:anim calcmode="lin" valueType="num">
                                      <p:cBhvr additive="base">
                                        <p:cTn id="36"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6">
                                            <p:txEl>
                                              <p:pRg st="5" end="5"/>
                                            </p:txEl>
                                          </p:spTgt>
                                        </p:tgtEl>
                                        <p:attrNameLst>
                                          <p:attrName>style.visibility</p:attrName>
                                        </p:attrNameLst>
                                      </p:cBhvr>
                                      <p:to>
                                        <p:strVal val="visible"/>
                                      </p:to>
                                    </p:set>
                                    <p:anim calcmode="lin" valueType="num">
                                      <p:cBhvr additive="base">
                                        <p:cTn id="42"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6">
                                            <p:txEl>
                                              <p:pRg st="6" end="6"/>
                                            </p:txEl>
                                          </p:spTgt>
                                        </p:tgtEl>
                                        <p:attrNameLst>
                                          <p:attrName>style.visibility</p:attrName>
                                        </p:attrNameLst>
                                      </p:cBhvr>
                                      <p:to>
                                        <p:strVal val="visible"/>
                                      </p:to>
                                    </p:set>
                                    <p:anim calcmode="lin" valueType="num">
                                      <p:cBhvr additive="base">
                                        <p:cTn id="48"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6">
                                            <p:txEl>
                                              <p:pRg st="7" end="7"/>
                                            </p:txEl>
                                          </p:spTgt>
                                        </p:tgtEl>
                                        <p:attrNameLst>
                                          <p:attrName>style.visibility</p:attrName>
                                        </p:attrNameLst>
                                      </p:cBhvr>
                                      <p:to>
                                        <p:strVal val="visible"/>
                                      </p:to>
                                    </p:set>
                                    <p:anim calcmode="lin" valueType="num">
                                      <p:cBhvr additive="base">
                                        <p:cTn id="54"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6">
                                            <p:txEl>
                                              <p:pRg st="8" end="8"/>
                                            </p:txEl>
                                          </p:spTgt>
                                        </p:tgtEl>
                                        <p:attrNameLst>
                                          <p:attrName>style.visibility</p:attrName>
                                        </p:attrNameLst>
                                      </p:cBhvr>
                                      <p:to>
                                        <p:strVal val="visible"/>
                                      </p:to>
                                    </p:set>
                                    <p:anim calcmode="lin" valueType="num">
                                      <p:cBhvr additive="base">
                                        <p:cTn id="60"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6">
                                            <p:txEl>
                                              <p:pRg st="9" end="9"/>
                                            </p:txEl>
                                          </p:spTgt>
                                        </p:tgtEl>
                                        <p:attrNameLst>
                                          <p:attrName>style.visibility</p:attrName>
                                        </p:attrNameLst>
                                      </p:cBhvr>
                                      <p:to>
                                        <p:strVal val="visible"/>
                                      </p:to>
                                    </p:set>
                                    <p:anim calcmode="lin" valueType="num">
                                      <p:cBhvr additive="base">
                                        <p:cTn id="66"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6">
                                            <p:txEl>
                                              <p:pRg st="10" end="10"/>
                                            </p:txEl>
                                          </p:spTgt>
                                        </p:tgtEl>
                                        <p:attrNameLst>
                                          <p:attrName>style.visibility</p:attrName>
                                        </p:attrNameLst>
                                      </p:cBhvr>
                                      <p:to>
                                        <p:strVal val="visible"/>
                                      </p:to>
                                    </p:set>
                                    <p:anim calcmode="lin" valueType="num">
                                      <p:cBhvr additive="base">
                                        <p:cTn id="72" dur="500" fill="hold"/>
                                        <p:tgtEl>
                                          <p:spTgt spid="6">
                                            <p:txEl>
                                              <p:pRg st="10" end="10"/>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6">
                                            <p:txEl>
                                              <p:pRg st="11" end="11"/>
                                            </p:txEl>
                                          </p:spTgt>
                                        </p:tgtEl>
                                        <p:attrNameLst>
                                          <p:attrName>style.visibility</p:attrName>
                                        </p:attrNameLst>
                                      </p:cBhvr>
                                      <p:to>
                                        <p:strVal val="visible"/>
                                      </p:to>
                                    </p:set>
                                    <p:anim calcmode="lin" valueType="num">
                                      <p:cBhvr additive="base">
                                        <p:cTn id="78" dur="500" fill="hold"/>
                                        <p:tgtEl>
                                          <p:spTgt spid="6">
                                            <p:txEl>
                                              <p:pRg st="11" end="11"/>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6">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 presetClass="entr" presetSubtype="16" fill="hold" nodeType="click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box(in)">
                                      <p:cBhvr>
                                        <p:cTn id="8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5"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rkeris">
  <a:themeElements>
    <a:clrScheme name="Erkeris">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Erkeris">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iršūnė">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1182</TotalTime>
  <Words>662</Words>
  <Application>Microsoft Office PowerPoint</Application>
  <PresentationFormat>Demonstracija ekrane (4:3)</PresentationFormat>
  <Paragraphs>92</Paragraphs>
  <Slides>14</Slides>
  <Notes>4</Notes>
  <HiddenSlides>0</HiddenSlides>
  <MMClips>0</MMClips>
  <ScaleCrop>false</ScaleCrop>
  <HeadingPairs>
    <vt:vector size="4" baseType="variant">
      <vt:variant>
        <vt:lpstr>Tema</vt:lpstr>
      </vt:variant>
      <vt:variant>
        <vt:i4>1</vt:i4>
      </vt:variant>
      <vt:variant>
        <vt:lpstr>Skaidrių pavadinimai</vt:lpstr>
      </vt:variant>
      <vt:variant>
        <vt:i4>14</vt:i4>
      </vt:variant>
    </vt:vector>
  </HeadingPairs>
  <TitlesOfParts>
    <vt:vector size="15" baseType="lpstr">
      <vt:lpstr>Erkeris</vt:lpstr>
      <vt:lpstr>Psichologijos tyrimų sritys</vt:lpstr>
      <vt:lpstr>Elgesio apibūdinimas</vt:lpstr>
      <vt:lpstr>Skaidrė 3</vt:lpstr>
      <vt:lpstr>Elgesio rūšys:</vt:lpstr>
      <vt:lpstr>Skaidrė 5</vt:lpstr>
      <vt:lpstr>Refleksas</vt:lpstr>
      <vt:lpstr>Skaidrė 7</vt:lpstr>
      <vt:lpstr>Instinktas</vt:lpstr>
      <vt:lpstr>Skaidrė 9</vt:lpstr>
      <vt:lpstr>Įpročiai</vt:lpstr>
      <vt:lpstr>Skaidrė 11</vt:lpstr>
      <vt:lpstr>Intelektiniai veiksmai</vt:lpstr>
      <vt:lpstr>Intelektas. Įgimta ar įgyta?</vt:lpstr>
      <vt:lpstr>Skaidrė 14</vt:lpstr>
    </vt:vector>
  </TitlesOfParts>
  <Company>main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Psichologijos tyrimų sritys</dc:title>
  <dc:creator>Super</dc:creator>
  <cp:lastModifiedBy>Super</cp:lastModifiedBy>
  <cp:revision>111</cp:revision>
  <dcterms:created xsi:type="dcterms:W3CDTF">2009-09-20T07:13:22Z</dcterms:created>
  <dcterms:modified xsi:type="dcterms:W3CDTF">2009-09-22T20:14:21Z</dcterms:modified>
</cp:coreProperties>
</file>